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595" r:id="rId3"/>
    <p:sldId id="596" r:id="rId4"/>
    <p:sldId id="258" r:id="rId5"/>
    <p:sldId id="259" r:id="rId6"/>
    <p:sldId id="499" r:id="rId7"/>
    <p:sldId id="500" r:id="rId8"/>
    <p:sldId id="260" r:id="rId9"/>
    <p:sldId id="501" r:id="rId10"/>
    <p:sldId id="502" r:id="rId11"/>
    <p:sldId id="503" r:id="rId12"/>
    <p:sldId id="504" r:id="rId13"/>
    <p:sldId id="505" r:id="rId14"/>
    <p:sldId id="506" r:id="rId15"/>
    <p:sldId id="261" r:id="rId16"/>
    <p:sldId id="507" r:id="rId17"/>
    <p:sldId id="508" r:id="rId18"/>
    <p:sldId id="509" r:id="rId19"/>
    <p:sldId id="510" r:id="rId20"/>
    <p:sldId id="511" r:id="rId21"/>
    <p:sldId id="613" r:id="rId22"/>
    <p:sldId id="598" r:id="rId23"/>
    <p:sldId id="599" r:id="rId24"/>
    <p:sldId id="597" r:id="rId25"/>
    <p:sldId id="608" r:id="rId26"/>
    <p:sldId id="263" r:id="rId27"/>
    <p:sldId id="264" r:id="rId28"/>
    <p:sldId id="265" r:id="rId29"/>
    <p:sldId id="266" r:id="rId30"/>
    <p:sldId id="267" r:id="rId31"/>
    <p:sldId id="268" r:id="rId32"/>
    <p:sldId id="269" r:id="rId33"/>
    <p:sldId id="271" r:id="rId34"/>
    <p:sldId id="582" r:id="rId35"/>
    <p:sldId id="583" r:id="rId36"/>
    <p:sldId id="584" r:id="rId37"/>
    <p:sldId id="585" r:id="rId38"/>
    <p:sldId id="272" r:id="rId39"/>
    <p:sldId id="609" r:id="rId40"/>
    <p:sldId id="273" r:id="rId41"/>
    <p:sldId id="593" r:id="rId42"/>
    <p:sldId id="610" r:id="rId43"/>
    <p:sldId id="611" r:id="rId44"/>
    <p:sldId id="612" r:id="rId45"/>
    <p:sldId id="594" r:id="rId46"/>
    <p:sldId id="274" r:id="rId47"/>
    <p:sldId id="580" r:id="rId48"/>
    <p:sldId id="581" r:id="rId49"/>
    <p:sldId id="614" r:id="rId50"/>
    <p:sldId id="555" r:id="rId51"/>
    <p:sldId id="309" r:id="rId52"/>
    <p:sldId id="298" r:id="rId53"/>
    <p:sldId id="586" r:id="rId54"/>
    <p:sldId id="587" r:id="rId55"/>
    <p:sldId id="588" r:id="rId56"/>
    <p:sldId id="589" r:id="rId57"/>
    <p:sldId id="590" r:id="rId58"/>
    <p:sldId id="591" r:id="rId59"/>
    <p:sldId id="275" r:id="rId60"/>
    <p:sldId id="276" r:id="rId61"/>
    <p:sldId id="277" r:id="rId62"/>
    <p:sldId id="27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49DD6-C644-4362-B592-F19FBFFE69C7}" type="datetimeFigureOut">
              <a:rPr lang="en-AU" smtClean="0"/>
              <a:t>17/04/2021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279E3-E97C-4A4D-A3D0-0240E38856A8}" type="slidenum">
              <a:rPr lang="en-AU" smtClean="0"/>
              <a:t>‹#›</a:t>
            </a:fld>
            <a:endParaRPr lang="en-AU"/>
          </a:p>
        </p:txBody>
      </p:sp>
    </p:spTree>
    <p:extLst>
      <p:ext uri="{BB962C8B-B14F-4D97-AF65-F5344CB8AC3E}">
        <p14:creationId xmlns:p14="http://schemas.microsoft.com/office/powerpoint/2010/main" val="237680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50</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51</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6953-245F-496F-AA44-0ED5F34A7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B573636-C0E3-436F-B346-FA3284FB6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093A46-9180-4570-B408-30E8868EDA9F}"/>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5" name="Footer Placeholder 4">
            <a:extLst>
              <a:ext uri="{FF2B5EF4-FFF2-40B4-BE49-F238E27FC236}">
                <a16:creationId xmlns:a16="http://schemas.microsoft.com/office/drawing/2014/main" id="{8ABEF18C-59A7-4AD2-AB69-F930B485B55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83A118-6C61-4DEF-8077-4F6BA8CCE481}"/>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411677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9B81-A5BF-4396-A4C9-0C3222DECA0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F4ABFDD-B600-40D7-AFD6-E7E78A3D43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1E7CF6-0ACB-42FD-8803-DCCC43CFF88B}"/>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5" name="Footer Placeholder 4">
            <a:extLst>
              <a:ext uri="{FF2B5EF4-FFF2-40B4-BE49-F238E27FC236}">
                <a16:creationId xmlns:a16="http://schemas.microsoft.com/office/drawing/2014/main" id="{FE3930B2-9285-4568-9B52-20EA9A9416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BDB7DF-38DF-40A0-8BA2-565E2F0F9DDA}"/>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175440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41755-349E-447B-A451-85D39E44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91DA696-496E-40AB-9E97-39FF629F7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0F23D1-4F12-41DF-A783-FD7104CDB911}"/>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5" name="Footer Placeholder 4">
            <a:extLst>
              <a:ext uri="{FF2B5EF4-FFF2-40B4-BE49-F238E27FC236}">
                <a16:creationId xmlns:a16="http://schemas.microsoft.com/office/drawing/2014/main" id="{0ECAB082-3F66-482E-9824-96EA890E3A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7E3461-AB96-4B3E-91B3-1D07F10D7900}"/>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424955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F89A-F0BA-4C88-B367-271F2BA0D74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82310DE-0B3A-478B-989E-54CBEF610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12FEBE-9383-468B-A81D-63C0BF589226}"/>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5" name="Footer Placeholder 4">
            <a:extLst>
              <a:ext uri="{FF2B5EF4-FFF2-40B4-BE49-F238E27FC236}">
                <a16:creationId xmlns:a16="http://schemas.microsoft.com/office/drawing/2014/main" id="{43BC8396-1AEE-4B56-8999-DC487AC69D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77BCDC-ABA5-40FC-881A-482DF2EA41A6}"/>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131819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1AD5-B6B8-4979-89CE-F66C539A6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6EE1F7-0743-46A1-969E-4B91B20F23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1B390-32C2-446C-82A0-1362BD787360}"/>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5" name="Footer Placeholder 4">
            <a:extLst>
              <a:ext uri="{FF2B5EF4-FFF2-40B4-BE49-F238E27FC236}">
                <a16:creationId xmlns:a16="http://schemas.microsoft.com/office/drawing/2014/main" id="{3B030F16-61D2-45D6-B971-1D4FF6D22C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7562F1-E845-4FE0-B1E5-2AE530387F80}"/>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21882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1106-F053-4E55-B5DC-EAF8158049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8C5A2CE-3F9D-4D24-8873-0180F39FF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56C9C9D-C935-4C40-8EAA-E908828B34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75A7E2-037D-4016-BF69-CAA010944C4C}"/>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6" name="Footer Placeholder 5">
            <a:extLst>
              <a:ext uri="{FF2B5EF4-FFF2-40B4-BE49-F238E27FC236}">
                <a16:creationId xmlns:a16="http://schemas.microsoft.com/office/drawing/2014/main" id="{AEE8A161-B743-435B-B811-937EC663A0B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A49F36-231E-4CD6-87CB-C4032B0A9583}"/>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212498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591A-CA3F-4912-A36F-BE1C6387D3E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35E339D-8A85-44EB-A628-A4083494C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124B7-ACC0-48F1-A56E-3AE65F7D4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1F0397A-401B-4568-B7C0-595BD8C61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00A87-12E8-4CED-985D-2036898B2B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FB63CB5-3C4A-47A6-A31C-CAB4C8D9426F}"/>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8" name="Footer Placeholder 7">
            <a:extLst>
              <a:ext uri="{FF2B5EF4-FFF2-40B4-BE49-F238E27FC236}">
                <a16:creationId xmlns:a16="http://schemas.microsoft.com/office/drawing/2014/main" id="{4138780C-27CE-4149-820E-988CC9480FA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2CF0535-BB8A-46C6-9D32-F4780495A161}"/>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23313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87DC-75A3-4A3F-A5C0-40FBE246F54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AE40029-A5CB-4BE1-9F7F-BC64CA56E18F}"/>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4" name="Footer Placeholder 3">
            <a:extLst>
              <a:ext uri="{FF2B5EF4-FFF2-40B4-BE49-F238E27FC236}">
                <a16:creationId xmlns:a16="http://schemas.microsoft.com/office/drawing/2014/main" id="{00ABF621-DF4B-40A0-80B9-7DC08107291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0AC3F8B-5B9B-4D1A-9418-1170E901BCD1}"/>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252234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A07A2-9A45-4A66-AEC7-85DEAAADC2B1}"/>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3" name="Footer Placeholder 2">
            <a:extLst>
              <a:ext uri="{FF2B5EF4-FFF2-40B4-BE49-F238E27FC236}">
                <a16:creationId xmlns:a16="http://schemas.microsoft.com/office/drawing/2014/main" id="{AA5A460F-0FC0-4012-9DAC-9F5E9355A9B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3DD797-4017-419F-9B11-327A6D29F792}"/>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246635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14DE-C614-46B6-A6E2-9BD4DFE2A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8317667-8032-4957-A52B-AB05E1B37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E8EFEEE-3303-487B-99F0-493538B04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C5A72-0B4C-421D-A609-DAC6714C3468}"/>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6" name="Footer Placeholder 5">
            <a:extLst>
              <a:ext uri="{FF2B5EF4-FFF2-40B4-BE49-F238E27FC236}">
                <a16:creationId xmlns:a16="http://schemas.microsoft.com/office/drawing/2014/main" id="{F7C14BEF-63A9-49F4-8CF6-730E8E478A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3A93044-C974-4E21-8DE3-5256978D54A2}"/>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126061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0CEA-B385-4CB3-B4E2-A707BD8EF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C8FDC57-D6D6-463B-B812-EB267AEA6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58346F7-6A2B-4A9E-A172-551D8B81A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81AB9-3F21-44A8-B721-DA462062DA10}"/>
              </a:ext>
            </a:extLst>
          </p:cNvPr>
          <p:cNvSpPr>
            <a:spLocks noGrp="1"/>
          </p:cNvSpPr>
          <p:nvPr>
            <p:ph type="dt" sz="half" idx="10"/>
          </p:nvPr>
        </p:nvSpPr>
        <p:spPr/>
        <p:txBody>
          <a:bodyPr/>
          <a:lstStyle/>
          <a:p>
            <a:fld id="{0BE85311-A484-4FC8-94FE-B1AA5440B96F}" type="datetimeFigureOut">
              <a:rPr lang="en-AU" smtClean="0"/>
              <a:t>17/04/2021</a:t>
            </a:fld>
            <a:endParaRPr lang="en-AU"/>
          </a:p>
        </p:txBody>
      </p:sp>
      <p:sp>
        <p:nvSpPr>
          <p:cNvPr id="6" name="Footer Placeholder 5">
            <a:extLst>
              <a:ext uri="{FF2B5EF4-FFF2-40B4-BE49-F238E27FC236}">
                <a16:creationId xmlns:a16="http://schemas.microsoft.com/office/drawing/2014/main" id="{023A7A76-1C95-4ACB-8802-1E9F4658FA4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C0B91C-0297-4FE2-9990-423DCDB8FC49}"/>
              </a:ext>
            </a:extLst>
          </p:cNvPr>
          <p:cNvSpPr>
            <a:spLocks noGrp="1"/>
          </p:cNvSpPr>
          <p:nvPr>
            <p:ph type="sldNum" sz="quarter" idx="12"/>
          </p:nvPr>
        </p:nvSpPr>
        <p:spPr/>
        <p:txBody>
          <a:bodyPr/>
          <a:lstStyle/>
          <a:p>
            <a:fld id="{114D43A7-73D0-4E36-B562-6503F6D2CCBA}" type="slidenum">
              <a:rPr lang="en-AU" smtClean="0"/>
              <a:t>‹#›</a:t>
            </a:fld>
            <a:endParaRPr lang="en-AU"/>
          </a:p>
        </p:txBody>
      </p:sp>
    </p:spTree>
    <p:extLst>
      <p:ext uri="{BB962C8B-B14F-4D97-AF65-F5344CB8AC3E}">
        <p14:creationId xmlns:p14="http://schemas.microsoft.com/office/powerpoint/2010/main" val="313080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3DAF5F-9A35-4BE8-8AD1-A1E1EB6D9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371C95-659F-475C-B99F-A34061B5A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2D095E-3921-4938-8FEE-1BF84CB86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85311-A484-4FC8-94FE-B1AA5440B96F}" type="datetimeFigureOut">
              <a:rPr lang="en-AU" smtClean="0"/>
              <a:t>17/04/2021</a:t>
            </a:fld>
            <a:endParaRPr lang="en-AU"/>
          </a:p>
        </p:txBody>
      </p:sp>
      <p:sp>
        <p:nvSpPr>
          <p:cNvPr id="5" name="Footer Placeholder 4">
            <a:extLst>
              <a:ext uri="{FF2B5EF4-FFF2-40B4-BE49-F238E27FC236}">
                <a16:creationId xmlns:a16="http://schemas.microsoft.com/office/drawing/2014/main" id="{253EADDD-BE63-42BA-A0C4-190C2C43F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96772A1-A3BC-403F-B2D9-C0636333C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43A7-73D0-4E36-B562-6503F6D2CCBA}" type="slidenum">
              <a:rPr lang="en-AU" smtClean="0"/>
              <a:t>‹#›</a:t>
            </a:fld>
            <a:endParaRPr lang="en-AU"/>
          </a:p>
        </p:txBody>
      </p:sp>
    </p:spTree>
    <p:extLst>
      <p:ext uri="{BB962C8B-B14F-4D97-AF65-F5344CB8AC3E}">
        <p14:creationId xmlns:p14="http://schemas.microsoft.com/office/powerpoint/2010/main" val="411472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Geo Diamonds - Welcome To Church - Title Graphics | Igniter Media">
            <a:extLst>
              <a:ext uri="{FF2B5EF4-FFF2-40B4-BE49-F238E27FC236}">
                <a16:creationId xmlns:a16="http://schemas.microsoft.com/office/drawing/2014/main" id="{F9BDE1EC-F3C5-4821-A1ED-BA4D72528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812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8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0D4E81EA-470B-4E38-9DA7-4882FFD1BB5D}"/>
              </a:ext>
            </a:extLst>
          </p:cNvPr>
          <p:cNvSpPr txBox="1">
            <a:spLocks noChangeArrowheads="1"/>
          </p:cNvSpPr>
          <p:nvPr/>
        </p:nvSpPr>
        <p:spPr bwMode="auto">
          <a:xfrm>
            <a:off x="0" y="0"/>
            <a:ext cx="12192000" cy="7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1 O LORD, our Lord, </a:t>
            </a:r>
          </a:p>
          <a:p>
            <a:pPr algn="ctr">
              <a:lnSpc>
                <a:spcPct val="12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how majestic is Your name </a:t>
            </a:r>
          </a:p>
          <a:p>
            <a:pPr algn="ctr">
              <a:lnSpc>
                <a:spcPct val="12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in all the earth! </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 You have set Your glory </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above the heavens. </a:t>
            </a:r>
          </a:p>
          <a:p>
            <a:pPr>
              <a:lnSpc>
                <a:spcPct val="120000"/>
              </a:lnSpc>
            </a:pPr>
            <a:r>
              <a:rPr lang="en-US" altLang="en-US" sz="2000" b="1" dirty="0">
                <a:solidFill>
                  <a:schemeClr val="bg1"/>
                </a:solidFill>
                <a:effectLst>
                  <a:outerShdw blurRad="38100" dist="38100" dir="2700000" algn="tl">
                    <a:srgbClr val="000000">
                      <a:alpha val="43137"/>
                    </a:srgbClr>
                  </a:outerShdw>
                </a:effectLst>
                <a:latin typeface="Bookman Old Style" panose="02050604050505020204" pitchFamily="18" charset="0"/>
              </a:rPr>
              <a:t> </a:t>
            </a:r>
          </a:p>
          <a:p>
            <a:pPr algn="ctr">
              <a:lnSpc>
                <a:spcPct val="12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2 From the lips of children and infants </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You have ordained praise </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because of Your enemies, </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to silence the foe and the avenger.</a:t>
            </a: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301E4D4E-7C0D-4DBD-BC1C-BD1A6FABCB6F}"/>
              </a:ext>
            </a:extLst>
          </p:cNvPr>
          <p:cNvSpPr txBox="1">
            <a:spLocks noChangeArrowheads="1"/>
          </p:cNvSpPr>
          <p:nvPr/>
        </p:nvSpPr>
        <p:spPr bwMode="auto">
          <a:xfrm>
            <a:off x="0" y="1"/>
            <a:ext cx="12192000" cy="55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en-US" sz="4000" b="1" dirty="0">
                <a:solidFill>
                  <a:schemeClr val="bg1"/>
                </a:solidFill>
                <a:latin typeface="Bookman Old Style" panose="02050604050505020204" pitchFamily="18" charset="0"/>
              </a:rPr>
              <a:t>3  When I consider your heavens,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the work of Your fingers,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the moon and the stars,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which You have set in place, </a:t>
            </a:r>
          </a:p>
          <a:p>
            <a:pPr>
              <a:lnSpc>
                <a:spcPct val="120000"/>
              </a:lnSpc>
            </a:pPr>
            <a:endParaRPr lang="en-US" altLang="en-US" sz="2000" b="1" dirty="0">
              <a:solidFill>
                <a:schemeClr val="bg1"/>
              </a:solidFill>
              <a:latin typeface="Bookman Old Style" panose="02050604050505020204" pitchFamily="18" charset="0"/>
            </a:endParaRPr>
          </a:p>
          <a:p>
            <a:pPr algn="ctr">
              <a:lnSpc>
                <a:spcPct val="120000"/>
              </a:lnSpc>
            </a:pPr>
            <a:r>
              <a:rPr lang="en-US" altLang="en-US" sz="4000" b="1" i="1" dirty="0">
                <a:solidFill>
                  <a:schemeClr val="bg1"/>
                </a:solidFill>
                <a:latin typeface="Bookman Old Style" panose="02050604050505020204" pitchFamily="18" charset="0"/>
              </a:rPr>
              <a:t>4 what is mankind that </a:t>
            </a:r>
          </a:p>
          <a:p>
            <a:pPr algn="ctr">
              <a:lnSpc>
                <a:spcPct val="120000"/>
              </a:lnSpc>
            </a:pPr>
            <a:r>
              <a:rPr lang="en-US" altLang="en-US" sz="4000" b="1" i="1" dirty="0">
                <a:solidFill>
                  <a:schemeClr val="bg1"/>
                </a:solidFill>
                <a:latin typeface="Bookman Old Style" panose="02050604050505020204" pitchFamily="18" charset="0"/>
              </a:rPr>
              <a:t>You are mindful of me,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the son of man that You care for me?</a:t>
            </a:r>
            <a:r>
              <a:rPr lang="en-US" altLang="en-US" sz="4000" b="1" dirty="0">
                <a:latin typeface="Bookman Old Style" panose="020506040505050202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979B07BB-A6C5-4C09-AD5A-BB3052BAE6CA}"/>
              </a:ext>
            </a:extLst>
          </p:cNvPr>
          <p:cNvSpPr txBox="1">
            <a:spLocks noChangeArrowheads="1"/>
          </p:cNvSpPr>
          <p:nvPr/>
        </p:nvSpPr>
        <p:spPr bwMode="auto">
          <a:xfrm>
            <a:off x="0" y="0"/>
            <a:ext cx="12192000" cy="586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en-US" sz="4000" b="1" dirty="0">
                <a:solidFill>
                  <a:schemeClr val="bg1"/>
                </a:solidFill>
                <a:latin typeface="Bookman Old Style" panose="02050604050505020204" pitchFamily="18" charset="0"/>
              </a:rPr>
              <a:t>5  You made Him a little lower </a:t>
            </a:r>
          </a:p>
          <a:p>
            <a:pPr algn="ctr">
              <a:lnSpc>
                <a:spcPct val="120000"/>
              </a:lnSpc>
            </a:pPr>
            <a:r>
              <a:rPr lang="en-US" altLang="en-US" sz="4000" b="1" dirty="0">
                <a:solidFill>
                  <a:schemeClr val="bg1"/>
                </a:solidFill>
                <a:latin typeface="Bookman Old Style" panose="02050604050505020204" pitchFamily="18" charset="0"/>
              </a:rPr>
              <a:t>than the heavenly beings </a:t>
            </a:r>
          </a:p>
          <a:p>
            <a:pPr algn="ctr">
              <a:lnSpc>
                <a:spcPct val="120000"/>
              </a:lnSpc>
            </a:pPr>
            <a:r>
              <a:rPr lang="en-US" altLang="en-US" sz="4000" b="1" dirty="0">
                <a:solidFill>
                  <a:schemeClr val="bg1"/>
                </a:solidFill>
                <a:latin typeface="Bookman Old Style" panose="02050604050505020204" pitchFamily="18" charset="0"/>
              </a:rPr>
              <a:t>and crowned Him </a:t>
            </a:r>
          </a:p>
          <a:p>
            <a:pPr algn="ctr">
              <a:lnSpc>
                <a:spcPct val="120000"/>
              </a:lnSpc>
            </a:pPr>
            <a:r>
              <a:rPr lang="en-US" altLang="en-US" sz="4000" b="1" dirty="0">
                <a:solidFill>
                  <a:schemeClr val="bg1"/>
                </a:solidFill>
                <a:latin typeface="Bookman Old Style" panose="02050604050505020204" pitchFamily="18" charset="0"/>
              </a:rPr>
              <a:t>with glory and honour. </a:t>
            </a:r>
          </a:p>
          <a:p>
            <a:pPr algn="ctr">
              <a:lnSpc>
                <a:spcPct val="120000"/>
              </a:lnSpc>
            </a:pPr>
            <a:endParaRPr lang="en-US" altLang="en-US" sz="3600" b="1" dirty="0">
              <a:solidFill>
                <a:schemeClr val="bg1"/>
              </a:solidFill>
              <a:latin typeface="Bookman Old Style" panose="02050604050505020204" pitchFamily="18" charset="0"/>
            </a:endParaRPr>
          </a:p>
          <a:p>
            <a:pPr algn="ctr">
              <a:lnSpc>
                <a:spcPct val="120000"/>
              </a:lnSpc>
            </a:pPr>
            <a:r>
              <a:rPr lang="en-US" altLang="en-US" sz="4000" b="1" i="1" dirty="0">
                <a:solidFill>
                  <a:schemeClr val="bg1"/>
                </a:solidFill>
                <a:latin typeface="Bookman Old Style" panose="02050604050505020204" pitchFamily="18" charset="0"/>
              </a:rPr>
              <a:t>6 You made Him ruler </a:t>
            </a:r>
          </a:p>
          <a:p>
            <a:pPr algn="ctr">
              <a:lnSpc>
                <a:spcPct val="120000"/>
              </a:lnSpc>
            </a:pPr>
            <a:r>
              <a:rPr lang="en-US" altLang="en-US" sz="4000" b="1" i="1" dirty="0">
                <a:solidFill>
                  <a:schemeClr val="bg1"/>
                </a:solidFill>
                <a:latin typeface="Bookman Old Style" panose="02050604050505020204" pitchFamily="18" charset="0"/>
              </a:rPr>
              <a:t>over the works of Your hands;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You put everything under His feet!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377C54DA-9B8E-451F-B311-485B023C65B8}"/>
              </a:ext>
            </a:extLst>
          </p:cNvPr>
          <p:cNvSpPr txBox="1">
            <a:spLocks noChangeArrowheads="1"/>
          </p:cNvSpPr>
          <p:nvPr/>
        </p:nvSpPr>
        <p:spPr bwMode="auto">
          <a:xfrm>
            <a:off x="0" y="0"/>
            <a:ext cx="12192000" cy="553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7  all flocks and herds, </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and the beasts of the field, </a:t>
            </a:r>
          </a:p>
          <a:p>
            <a:pPr algn="ctr">
              <a:lnSpc>
                <a:spcPct val="150000"/>
              </a:lnSpc>
            </a:pPr>
            <a:endParaRPr lang="en-US" altLang="en-US" sz="20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a:p>
            <a:pPr algn="ctr">
              <a:lnSpc>
                <a:spcPct val="150000"/>
              </a:lnSpc>
            </a:pPr>
            <a:endParaRPr lang="en-US" altLang="en-US" sz="20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a:p>
            <a:pPr algn="ctr">
              <a:lnSpc>
                <a:spcPct val="15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8 the birds of the air, </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and the fish of the sea, </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all that swim the paths of the seas</a:t>
            </a:r>
            <a:endParaRPr lang="en-US" altLang="en-US" sz="40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D1772DE1-7839-4819-A0C2-D0865A1A3545}"/>
              </a:ext>
            </a:extLst>
          </p:cNvPr>
          <p:cNvSpPr txBox="1">
            <a:spLocks noChangeArrowheads="1"/>
          </p:cNvSpPr>
          <p:nvPr/>
        </p:nvSpPr>
        <p:spPr bwMode="auto">
          <a:xfrm>
            <a:off x="0" y="0"/>
            <a:ext cx="12192000"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US" altLang="en-US" sz="4000" b="1" i="1" dirty="0">
                <a:solidFill>
                  <a:schemeClr val="bg1"/>
                </a:solidFill>
                <a:latin typeface="Bookman Old Style" panose="02050604050505020204" pitchFamily="18" charset="0"/>
              </a:rPr>
              <a:t>9  O LORD, our Lord,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how majestic is Your name </a:t>
            </a:r>
          </a:p>
          <a:p>
            <a:pPr algn="ctr">
              <a:lnSpc>
                <a:spcPct val="200000"/>
              </a:lnSpc>
            </a:pPr>
            <a:r>
              <a:rPr lang="en-US" altLang="en-US" sz="4000" b="1" i="1" dirty="0">
                <a:solidFill>
                  <a:schemeClr val="bg1"/>
                </a:solidFill>
                <a:latin typeface="Bookman Old Style" panose="02050604050505020204" pitchFamily="18" charset="0"/>
              </a:rPr>
              <a:t>in all the earth!</a:t>
            </a:r>
          </a:p>
          <a:p>
            <a:pPr algn="ctr">
              <a:lnSpc>
                <a:spcPct val="200000"/>
              </a:lnSpc>
            </a:pPr>
            <a:r>
              <a:rPr lang="en-US" altLang="en-US" sz="4000" b="1" i="1" dirty="0">
                <a:solidFill>
                  <a:schemeClr val="bg1"/>
                </a:solidFill>
                <a:latin typeface="Bookman Old Style" panose="02050604050505020204" pitchFamily="18" charset="0"/>
              </a:rPr>
              <a:t>Amen!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07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4EA1F0E5-EB5D-426F-A2A3-BD513E46E3EC}"/>
              </a:ext>
            </a:extLst>
          </p:cNvPr>
          <p:cNvSpPr txBox="1">
            <a:spLocks noChangeArrowheads="1"/>
          </p:cNvSpPr>
          <p:nvPr/>
        </p:nvSpPr>
        <p:spPr bwMode="auto">
          <a:xfrm>
            <a:off x="0" y="0"/>
            <a:ext cx="12192000" cy="6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Bookman Old Style" panose="02050604050505020204" pitchFamily="18" charset="0"/>
              </a:defRPr>
            </a:lvl1pPr>
            <a:lvl2pPr marL="742950" indent="-285750">
              <a:defRPr sz="3600" b="1">
                <a:solidFill>
                  <a:schemeClr val="tx1"/>
                </a:solidFill>
                <a:latin typeface="Bookman Old Style" panose="02050604050505020204" pitchFamily="18" charset="0"/>
              </a:defRPr>
            </a:lvl2pPr>
            <a:lvl3pPr marL="1143000" indent="-228600">
              <a:defRPr sz="3600" b="1">
                <a:solidFill>
                  <a:schemeClr val="tx1"/>
                </a:solidFill>
                <a:latin typeface="Bookman Old Style" panose="02050604050505020204" pitchFamily="18" charset="0"/>
              </a:defRPr>
            </a:lvl3pPr>
            <a:lvl4pPr marL="1600200" indent="-228600">
              <a:defRPr sz="3600" b="1">
                <a:solidFill>
                  <a:schemeClr val="tx1"/>
                </a:solidFill>
                <a:latin typeface="Bookman Old Style" panose="02050604050505020204" pitchFamily="18" charset="0"/>
              </a:defRPr>
            </a:lvl4pPr>
            <a:lvl5pPr marL="2057400" indent="-22860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150000"/>
              </a:lnSpc>
            </a:pPr>
            <a:endParaRPr lang="en-AU" altLang="en-US" sz="1800" dirty="0">
              <a:solidFill>
                <a:srgbClr val="FFFF00"/>
              </a:solidFill>
            </a:endParaRPr>
          </a:p>
          <a:p>
            <a:pPr algn="ctr" eaLnBrk="1" hangingPunct="1">
              <a:lnSpc>
                <a:spcPct val="150000"/>
              </a:lnSpc>
            </a:pPr>
            <a:r>
              <a:rPr lang="en-AU" altLang="en-US" sz="4800" dirty="0">
                <a:solidFill>
                  <a:srgbClr val="FFFF00"/>
                </a:solidFill>
              </a:rPr>
              <a:t>Awake, my soul, and with the sun</a:t>
            </a:r>
          </a:p>
          <a:p>
            <a:pPr algn="ctr" eaLnBrk="1" hangingPunct="1">
              <a:lnSpc>
                <a:spcPct val="150000"/>
              </a:lnSpc>
            </a:pPr>
            <a:r>
              <a:rPr lang="en-AU" altLang="en-US" sz="4800" dirty="0">
                <a:solidFill>
                  <a:srgbClr val="FFFF00"/>
                </a:solidFill>
              </a:rPr>
              <a:t>Your daily stage of duty run;</a:t>
            </a:r>
          </a:p>
          <a:p>
            <a:pPr algn="ctr" eaLnBrk="1" hangingPunct="1">
              <a:lnSpc>
                <a:spcPct val="150000"/>
              </a:lnSpc>
            </a:pPr>
            <a:r>
              <a:rPr lang="en-AU" altLang="en-US" sz="4800" dirty="0">
                <a:solidFill>
                  <a:srgbClr val="FFFF00"/>
                </a:solidFill>
              </a:rPr>
              <a:t>Shake off your sleep </a:t>
            </a:r>
          </a:p>
          <a:p>
            <a:pPr algn="ctr" eaLnBrk="1" hangingPunct="1">
              <a:lnSpc>
                <a:spcPct val="150000"/>
              </a:lnSpc>
            </a:pPr>
            <a:r>
              <a:rPr lang="en-AU" altLang="en-US" sz="4800" dirty="0">
                <a:solidFill>
                  <a:srgbClr val="FFFF00"/>
                </a:solidFill>
              </a:rPr>
              <a:t>And joyful rise</a:t>
            </a:r>
          </a:p>
          <a:p>
            <a:pPr algn="ctr" eaLnBrk="1" hangingPunct="1">
              <a:lnSpc>
                <a:spcPct val="150000"/>
              </a:lnSpc>
            </a:pPr>
            <a:r>
              <a:rPr lang="en-AU" altLang="en-US" sz="4800" dirty="0">
                <a:solidFill>
                  <a:srgbClr val="FFFF00"/>
                </a:solidFill>
              </a:rPr>
              <a:t>To pay our morning sacrifice.</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D3D4BD60-4F99-4198-8593-CF4A7D8B2311}"/>
              </a:ext>
            </a:extLst>
          </p:cNvPr>
          <p:cNvSpPr txBox="1">
            <a:spLocks noChangeArrowheads="1"/>
          </p:cNvSpPr>
          <p:nvPr/>
        </p:nvSpPr>
        <p:spPr bwMode="auto">
          <a:xfrm>
            <a:off x="0" y="1"/>
            <a:ext cx="12192000" cy="5306004"/>
          </a:xfrm>
          <a:prstGeom prst="rect">
            <a:avLst/>
          </a:prstGeom>
          <a:noFill/>
          <a:ln>
            <a:noFill/>
          </a:ln>
          <a:effectLst/>
        </p:spPr>
        <p:txBody>
          <a:bodyPr wrap="square">
            <a:spAutoFit/>
          </a:bodyPr>
          <a:lstStyle/>
          <a:p>
            <a:pPr eaLnBrk="1" hangingPunct="1">
              <a:lnSpc>
                <a:spcPct val="150000"/>
              </a:lnSpc>
              <a:defRPr/>
            </a:pPr>
            <a:endParaRPr lang="en-AU" altLang="en-US" dirty="0">
              <a:solidFill>
                <a:srgbClr val="FFFF00"/>
              </a:solidFill>
              <a:latin typeface="Bookman Old Style" panose="02050604050505020204" pitchFamily="18" charset="0"/>
            </a:endParaRPr>
          </a:p>
          <a:p>
            <a:pPr algn="ctr" eaLnBrk="1" hangingPunct="1">
              <a:lnSpc>
                <a:spcPct val="150000"/>
              </a:lnSpc>
              <a:defRPr/>
            </a:pPr>
            <a:r>
              <a:rPr lang="en-AU" altLang="en-US" sz="4800" b="1" dirty="0">
                <a:solidFill>
                  <a:srgbClr val="FFFF00"/>
                </a:solidFill>
                <a:latin typeface="Bookman Old Style" panose="02050604050505020204" pitchFamily="18" charset="0"/>
              </a:rPr>
              <a:t>Glory to You who keep me safe</a:t>
            </a:r>
          </a:p>
          <a:p>
            <a:pPr algn="ctr" eaLnBrk="1" hangingPunct="1">
              <a:lnSpc>
                <a:spcPct val="150000"/>
              </a:lnSpc>
              <a:defRPr/>
            </a:pPr>
            <a:r>
              <a:rPr lang="en-AU" altLang="en-US" sz="4800" b="1" spc="-150" dirty="0">
                <a:solidFill>
                  <a:srgbClr val="FFFF00"/>
                </a:solidFill>
                <a:latin typeface="Bookman Old Style" panose="02050604050505020204" pitchFamily="18" charset="0"/>
              </a:rPr>
              <a:t>And has refreshed me while I slept</a:t>
            </a:r>
          </a:p>
          <a:p>
            <a:pPr algn="ctr" eaLnBrk="1" hangingPunct="1">
              <a:lnSpc>
                <a:spcPct val="150000"/>
              </a:lnSpc>
              <a:defRPr/>
            </a:pPr>
            <a:r>
              <a:rPr lang="en-AU" altLang="en-US" sz="4800" b="1" spc="-300" dirty="0">
                <a:solidFill>
                  <a:srgbClr val="FFFF00"/>
                </a:solidFill>
                <a:latin typeface="Bookman Old Style" panose="02050604050505020204" pitchFamily="18" charset="0"/>
              </a:rPr>
              <a:t>Grant, Lord, when I from death shall </a:t>
            </a:r>
          </a:p>
          <a:p>
            <a:pPr algn="ctr" eaLnBrk="1" hangingPunct="1">
              <a:lnSpc>
                <a:spcPct val="150000"/>
              </a:lnSpc>
              <a:defRPr/>
            </a:pPr>
            <a:r>
              <a:rPr lang="en-AU" altLang="en-US" sz="4800" b="1" spc="-300" dirty="0">
                <a:solidFill>
                  <a:srgbClr val="FFFF00"/>
                </a:solidFill>
                <a:latin typeface="Bookman Old Style" panose="02050604050505020204" pitchFamily="18" charset="0"/>
              </a:rPr>
              <a:t>Wake I may of endless light partake.</a:t>
            </a:r>
          </a:p>
          <a:p>
            <a:pPr algn="ctr" eaLnBrk="1" hangingPunct="1">
              <a:lnSpc>
                <a:spcPct val="150000"/>
              </a:lnSpc>
              <a:defRPr/>
            </a:pPr>
            <a:r>
              <a:rPr lang="en-AU" altLang="en-US" b="1" i="1" spc="-300" dirty="0">
                <a:solidFill>
                  <a:srgbClr val="FFFF00"/>
                </a:solidFill>
                <a:effectLst>
                  <a:outerShdw blurRad="38100" dist="38100" dir="2700000" algn="tl">
                    <a:srgbClr val="000000">
                      <a:alpha val="43137"/>
                    </a:srgbClr>
                  </a:outerShdw>
                </a:effectLst>
                <a:latin typeface="Bookman Old Style" panose="02050604050505020204" pitchFamily="18" charset="0"/>
              </a:rPr>
              <a:t>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AEE1E573-DD49-4E2F-8318-70F0AE5A5CE5}"/>
              </a:ext>
            </a:extLst>
          </p:cNvPr>
          <p:cNvSpPr txBox="1">
            <a:spLocks noChangeArrowheads="1"/>
          </p:cNvSpPr>
          <p:nvPr/>
        </p:nvSpPr>
        <p:spPr bwMode="auto">
          <a:xfrm>
            <a:off x="0" y="1"/>
            <a:ext cx="12192000" cy="6414000"/>
          </a:xfrm>
          <a:prstGeom prst="rect">
            <a:avLst/>
          </a:prstGeom>
          <a:noFill/>
          <a:ln>
            <a:noFill/>
          </a:ln>
          <a:effectLst/>
        </p:spPr>
        <p:txBody>
          <a:bodyPr wrap="square">
            <a:spAutoFit/>
          </a:bodyPr>
          <a:lstStyle/>
          <a:p>
            <a:pPr algn="ctr" eaLnBrk="1" hangingPunct="1">
              <a:lnSpc>
                <a:spcPct val="150000"/>
              </a:lnSpc>
              <a:defRPr/>
            </a:pPr>
            <a:endParaRPr lang="en-AU" altLang="en-US" dirty="0">
              <a:solidFill>
                <a:srgbClr val="FFFF00"/>
              </a:solidFill>
              <a:latin typeface="Bookman Old Style" panose="02050604050505020204" pitchFamily="18" charset="0"/>
            </a:endParaRPr>
          </a:p>
          <a:p>
            <a:pPr algn="ctr" eaLnBrk="1" hangingPunct="1">
              <a:lnSpc>
                <a:spcPct val="150000"/>
              </a:lnSpc>
              <a:defRPr/>
            </a:pPr>
            <a:r>
              <a:rPr lang="en-AU" altLang="en-US" sz="4800" b="1" dirty="0">
                <a:solidFill>
                  <a:srgbClr val="FFFF00"/>
                </a:solidFill>
                <a:latin typeface="Bookman Old Style" panose="02050604050505020204" pitchFamily="18" charset="0"/>
              </a:rPr>
              <a:t>Lord, I my vows to You renew;</a:t>
            </a:r>
          </a:p>
          <a:p>
            <a:pPr algn="ctr" eaLnBrk="1" hangingPunct="1">
              <a:lnSpc>
                <a:spcPct val="150000"/>
              </a:lnSpc>
              <a:defRPr/>
            </a:pPr>
            <a:r>
              <a:rPr lang="en-AU" altLang="en-US" sz="4800" b="1" spc="-150" dirty="0">
                <a:solidFill>
                  <a:srgbClr val="FFFF00"/>
                </a:solidFill>
                <a:latin typeface="Bookman Old Style" panose="02050604050505020204" pitchFamily="18" charset="0"/>
              </a:rPr>
              <a:t>Disperse my sins as morning dew;</a:t>
            </a:r>
          </a:p>
          <a:p>
            <a:pPr algn="ctr" eaLnBrk="1" hangingPunct="1">
              <a:lnSpc>
                <a:spcPct val="150000"/>
              </a:lnSpc>
              <a:defRPr/>
            </a:pPr>
            <a:r>
              <a:rPr lang="en-AU" altLang="en-US" sz="4800" b="1" dirty="0">
                <a:solidFill>
                  <a:srgbClr val="FFFF00"/>
                </a:solidFill>
                <a:latin typeface="Bookman Old Style" panose="02050604050505020204" pitchFamily="18" charset="0"/>
              </a:rPr>
              <a:t>Guard my first springs </a:t>
            </a:r>
          </a:p>
          <a:p>
            <a:pPr algn="ctr" eaLnBrk="1" hangingPunct="1">
              <a:lnSpc>
                <a:spcPct val="150000"/>
              </a:lnSpc>
              <a:defRPr/>
            </a:pPr>
            <a:r>
              <a:rPr lang="en-AU" altLang="en-US" sz="4800" b="1" dirty="0">
                <a:solidFill>
                  <a:srgbClr val="FFFF00"/>
                </a:solidFill>
                <a:latin typeface="Bookman Old Style" panose="02050604050505020204" pitchFamily="18" charset="0"/>
              </a:rPr>
              <a:t>of thought and will, </a:t>
            </a:r>
          </a:p>
          <a:p>
            <a:pPr algn="ctr" eaLnBrk="1" hangingPunct="1">
              <a:lnSpc>
                <a:spcPct val="150000"/>
              </a:lnSpc>
              <a:defRPr/>
            </a:pPr>
            <a:r>
              <a:rPr lang="en-AU" altLang="en-US" sz="4800" b="1" dirty="0">
                <a:solidFill>
                  <a:srgbClr val="FFFF00"/>
                </a:solidFill>
                <a:latin typeface="Bookman Old Style" panose="02050604050505020204" pitchFamily="18" charset="0"/>
              </a:rPr>
              <a:t>And with Yourself my spirit fill.</a:t>
            </a:r>
          </a:p>
          <a:p>
            <a:pPr algn="ctr" eaLnBrk="1" hangingPunct="1">
              <a:lnSpc>
                <a:spcPct val="150000"/>
              </a:lnSpc>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3/5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897143A-EED4-4ECE-83B3-F08F3DDDA688}"/>
              </a:ext>
            </a:extLst>
          </p:cNvPr>
          <p:cNvSpPr txBox="1">
            <a:spLocks noChangeArrowheads="1"/>
          </p:cNvSpPr>
          <p:nvPr/>
        </p:nvSpPr>
        <p:spPr bwMode="auto">
          <a:xfrm>
            <a:off x="0" y="0"/>
            <a:ext cx="12192000" cy="641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b="1">
                <a:solidFill>
                  <a:schemeClr val="tx1"/>
                </a:solidFill>
                <a:latin typeface="Bookman Old Style" panose="02050604050505020204" pitchFamily="18" charset="0"/>
              </a:defRPr>
            </a:lvl1pPr>
            <a:lvl2pPr marL="742950" indent="-285750">
              <a:defRPr sz="3600" b="1">
                <a:solidFill>
                  <a:schemeClr val="tx1"/>
                </a:solidFill>
                <a:latin typeface="Bookman Old Style" panose="02050604050505020204" pitchFamily="18" charset="0"/>
              </a:defRPr>
            </a:lvl2pPr>
            <a:lvl3pPr marL="1143000" indent="-228600">
              <a:defRPr sz="3600" b="1">
                <a:solidFill>
                  <a:schemeClr val="tx1"/>
                </a:solidFill>
                <a:latin typeface="Bookman Old Style" panose="02050604050505020204" pitchFamily="18" charset="0"/>
              </a:defRPr>
            </a:lvl3pPr>
            <a:lvl4pPr marL="1600200" indent="-228600">
              <a:defRPr sz="3600" b="1">
                <a:solidFill>
                  <a:schemeClr val="tx1"/>
                </a:solidFill>
                <a:latin typeface="Bookman Old Style" panose="02050604050505020204" pitchFamily="18" charset="0"/>
              </a:defRPr>
            </a:lvl4pPr>
            <a:lvl5pPr marL="2057400" indent="-22860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150000"/>
              </a:lnSpc>
            </a:pPr>
            <a:endParaRPr lang="en-AU" altLang="en-US" sz="1800" dirty="0">
              <a:solidFill>
                <a:srgbClr val="FFFF00"/>
              </a:solidFill>
            </a:endParaRPr>
          </a:p>
          <a:p>
            <a:pPr algn="ctr" eaLnBrk="1" hangingPunct="1">
              <a:lnSpc>
                <a:spcPct val="150000"/>
              </a:lnSpc>
            </a:pPr>
            <a:r>
              <a:rPr lang="en-AU" altLang="en-US" sz="4800" dirty="0">
                <a:solidFill>
                  <a:srgbClr val="FFFF00"/>
                </a:solidFill>
              </a:rPr>
              <a:t>Direct, control, suggest, this day</a:t>
            </a:r>
          </a:p>
          <a:p>
            <a:pPr algn="ctr" eaLnBrk="1" hangingPunct="1">
              <a:lnSpc>
                <a:spcPct val="150000"/>
              </a:lnSpc>
            </a:pPr>
            <a:r>
              <a:rPr lang="en-AU" altLang="en-US" sz="4800" dirty="0">
                <a:solidFill>
                  <a:srgbClr val="FFFF00"/>
                </a:solidFill>
              </a:rPr>
              <a:t>All I design or do or say,</a:t>
            </a:r>
          </a:p>
          <a:p>
            <a:pPr algn="ctr" eaLnBrk="1" hangingPunct="1">
              <a:lnSpc>
                <a:spcPct val="150000"/>
              </a:lnSpc>
            </a:pPr>
            <a:r>
              <a:rPr lang="en-AU" altLang="en-US" sz="4800" dirty="0">
                <a:solidFill>
                  <a:srgbClr val="FFFF00"/>
                </a:solidFill>
              </a:rPr>
              <a:t>That all my powers, </a:t>
            </a:r>
          </a:p>
          <a:p>
            <a:pPr algn="ctr" eaLnBrk="1" hangingPunct="1">
              <a:lnSpc>
                <a:spcPct val="150000"/>
              </a:lnSpc>
            </a:pPr>
            <a:r>
              <a:rPr lang="en-AU" altLang="en-US" sz="4800" dirty="0">
                <a:solidFill>
                  <a:srgbClr val="FFFF00"/>
                </a:solidFill>
              </a:rPr>
              <a:t>with all their might, </a:t>
            </a:r>
          </a:p>
          <a:p>
            <a:pPr algn="ctr" eaLnBrk="1" hangingPunct="1">
              <a:lnSpc>
                <a:spcPct val="150000"/>
              </a:lnSpc>
            </a:pPr>
            <a:r>
              <a:rPr lang="en-AU" altLang="en-US" sz="4800" dirty="0">
                <a:solidFill>
                  <a:srgbClr val="FFFF00"/>
                </a:solidFill>
              </a:rPr>
              <a:t>In your sole glory may unite.</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ird Sunday of Easter: A Tale of Two Fires">
            <a:extLst>
              <a:ext uri="{FF2B5EF4-FFF2-40B4-BE49-F238E27FC236}">
                <a16:creationId xmlns:a16="http://schemas.microsoft.com/office/drawing/2014/main" id="{3B4DB0C0-653E-495F-8FEE-15F935AF9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 y="0"/>
            <a:ext cx="121833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89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1EE11133-B68A-47A3-8F43-251AB3DAEB8E}"/>
              </a:ext>
            </a:extLst>
          </p:cNvPr>
          <p:cNvSpPr txBox="1">
            <a:spLocks noChangeArrowheads="1"/>
          </p:cNvSpPr>
          <p:nvPr/>
        </p:nvSpPr>
        <p:spPr bwMode="auto">
          <a:xfrm>
            <a:off x="0" y="0"/>
            <a:ext cx="12192000" cy="5305940"/>
          </a:xfrm>
          <a:prstGeom prst="rect">
            <a:avLst/>
          </a:prstGeom>
          <a:noFill/>
          <a:ln>
            <a:noFill/>
          </a:ln>
          <a:effectLst/>
        </p:spPr>
        <p:txBody>
          <a:bodyPr wrap="square">
            <a:spAutoFit/>
          </a:bodyPr>
          <a:lstStyle/>
          <a:p>
            <a:pPr eaLnBrk="1" hangingPunct="1">
              <a:lnSpc>
                <a:spcPct val="150000"/>
              </a:lnSpc>
              <a:defRPr/>
            </a:pPr>
            <a:endParaRPr lang="en-AU" altLang="en-US" b="1" dirty="0">
              <a:solidFill>
                <a:srgbClr val="FFFF00"/>
              </a:solidFill>
              <a:latin typeface="Bookman Old Style" panose="02050604050505020204" pitchFamily="18" charset="0"/>
            </a:endParaRPr>
          </a:p>
          <a:p>
            <a:pPr algn="ctr" eaLnBrk="1" hangingPunct="1">
              <a:lnSpc>
                <a:spcPct val="150000"/>
              </a:lnSpc>
              <a:defRPr/>
            </a:pPr>
            <a:r>
              <a:rPr lang="en-AU" altLang="en-US" sz="4800" b="1" spc="-300" dirty="0">
                <a:solidFill>
                  <a:srgbClr val="FFFF00"/>
                </a:solidFill>
                <a:latin typeface="Bookman Old Style" panose="02050604050505020204" pitchFamily="18" charset="0"/>
              </a:rPr>
              <a:t>Praise God, from whom all blessings flow, </a:t>
            </a:r>
          </a:p>
          <a:p>
            <a:pPr algn="ctr" eaLnBrk="1" hangingPunct="1">
              <a:lnSpc>
                <a:spcPct val="150000"/>
              </a:lnSpc>
              <a:defRPr/>
            </a:pPr>
            <a:r>
              <a:rPr lang="en-AU" altLang="en-US" sz="4800" b="1" dirty="0">
                <a:solidFill>
                  <a:srgbClr val="FFFF00"/>
                </a:solidFill>
                <a:latin typeface="Bookman Old Style" panose="02050604050505020204" pitchFamily="18" charset="0"/>
              </a:rPr>
              <a:t>Praise him, all creatures here below, </a:t>
            </a:r>
          </a:p>
          <a:p>
            <a:pPr algn="ctr" eaLnBrk="1" hangingPunct="1">
              <a:lnSpc>
                <a:spcPct val="150000"/>
              </a:lnSpc>
              <a:defRPr/>
            </a:pPr>
            <a:r>
              <a:rPr lang="en-AU" altLang="en-US" sz="4800" b="1" dirty="0">
                <a:solidFill>
                  <a:srgbClr val="FFFF00"/>
                </a:solidFill>
                <a:latin typeface="Bookman Old Style" panose="02050604050505020204" pitchFamily="18" charset="0"/>
              </a:rPr>
              <a:t>Praise Him above ye heavenly host, </a:t>
            </a:r>
          </a:p>
          <a:p>
            <a:pPr algn="ctr" eaLnBrk="1" hangingPunct="1">
              <a:lnSpc>
                <a:spcPct val="150000"/>
              </a:lnSpc>
              <a:defRPr/>
            </a:pPr>
            <a:r>
              <a:rPr lang="en-AU" altLang="en-US" sz="4800" b="1" dirty="0">
                <a:solidFill>
                  <a:srgbClr val="FFFF00"/>
                </a:solidFill>
                <a:latin typeface="Bookman Old Style" panose="02050604050505020204" pitchFamily="18" charset="0"/>
              </a:rPr>
              <a:t>Praise Father, Son and Holy Ghost.</a:t>
            </a:r>
          </a:p>
          <a:p>
            <a:pPr algn="ctr" eaLnBrk="1" hangingPunct="1">
              <a:lnSpc>
                <a:spcPct val="150000"/>
              </a:lnSpc>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5/5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44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 Announcements | CreationSwap | Church announcements, Church  inspiration, Announcement">
            <a:extLst>
              <a:ext uri="{FF2B5EF4-FFF2-40B4-BE49-F238E27FC236}">
                <a16:creationId xmlns:a16="http://schemas.microsoft.com/office/drawing/2014/main" id="{38DA2BDE-8A60-4C5D-B169-5786D7A7A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81"/>
            <a:ext cx="12191999" cy="68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0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lping Young Children With Sharing • ZERO TO THREE">
            <a:extLst>
              <a:ext uri="{FF2B5EF4-FFF2-40B4-BE49-F238E27FC236}">
                <a16:creationId xmlns:a16="http://schemas.microsoft.com/office/drawing/2014/main" id="{A9B23FA0-E55F-41EB-9B15-2C5C7FDE3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18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l lColors Offering HD Loop by Motion Worship - YouTube">
            <a:extLst>
              <a:ext uri="{FF2B5EF4-FFF2-40B4-BE49-F238E27FC236}">
                <a16:creationId xmlns:a16="http://schemas.microsoft.com/office/drawing/2014/main" id="{5D94944B-8A29-4521-89F6-FD5E96EF1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775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56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34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ook of Acts - Constance Free Church">
            <a:extLst>
              <a:ext uri="{FF2B5EF4-FFF2-40B4-BE49-F238E27FC236}">
                <a16:creationId xmlns:a16="http://schemas.microsoft.com/office/drawing/2014/main" id="{A7336B6A-36D0-48E5-9EDC-76ADC2ED0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7" y="-2576"/>
            <a:ext cx="12222915" cy="686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6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CD95A8-FE18-4BCD-8E31-41749BBAEA4A}"/>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When Peter saw this, he said to them: </a:t>
            </a:r>
          </a:p>
          <a:p>
            <a:pPr algn="l"/>
            <a:r>
              <a:rPr lang="en-US" sz="4000" b="0" i="0" dirty="0">
                <a:solidFill>
                  <a:srgbClr val="000000"/>
                </a:solidFill>
                <a:effectLst/>
                <a:latin typeface="Arial" panose="020B0604020202020204" pitchFamily="34" charset="0"/>
                <a:cs typeface="Arial" panose="020B0604020202020204" pitchFamily="34" charset="0"/>
              </a:rPr>
              <a:t>“Fellow Israelites, why does this surprise you? </a:t>
            </a:r>
          </a:p>
          <a:p>
            <a:pPr algn="l"/>
            <a:r>
              <a:rPr lang="en-US" sz="4000" b="0" i="0" dirty="0">
                <a:solidFill>
                  <a:srgbClr val="000000"/>
                </a:solidFill>
                <a:effectLst/>
                <a:latin typeface="Arial" panose="020B0604020202020204" pitchFamily="34" charset="0"/>
                <a:cs typeface="Arial" panose="020B0604020202020204" pitchFamily="34" charset="0"/>
              </a:rPr>
              <a:t>Why do you stare at us as if by our own power or godliness we had made this man walk? </a:t>
            </a:r>
          </a:p>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The God of Abraham, Isaac and Jacob, </a:t>
            </a:r>
          </a:p>
          <a:p>
            <a:pPr algn="l"/>
            <a:r>
              <a:rPr lang="en-US" sz="4000" b="0" i="0" dirty="0">
                <a:solidFill>
                  <a:srgbClr val="000000"/>
                </a:solidFill>
                <a:effectLst/>
                <a:latin typeface="Arial" panose="020B0604020202020204" pitchFamily="34" charset="0"/>
                <a:cs typeface="Arial" panose="020B0604020202020204" pitchFamily="34" charset="0"/>
              </a:rPr>
              <a:t>the God of our fathers, has glorified his servant Jesus. You handed him over to be killed, and you disowned him before Pilate, though he had decided to let him go. </a:t>
            </a:r>
          </a:p>
          <a:p>
            <a:pPr algn="l"/>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You disowned the Holy and Righteous One and asked that a murderer be released to you.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28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2FF7A-2E3F-4BB1-BE90-FDA82093A73F}"/>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You killed the author of life, but God raised him from the dead. We are witnesses of this. </a:t>
            </a:r>
          </a:p>
          <a:p>
            <a:pPr algn="l"/>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By faith in the name of Jesus, this man whom you see and know was made strong. It is Jesus’ name and the faith that comes through him that has completely healed him, as you can all see.</a:t>
            </a:r>
          </a:p>
          <a:p>
            <a:pPr algn="l"/>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“Now, fellow Israelites, I know that you acted in ignorance, as did your leaders. </a:t>
            </a:r>
            <a:endParaRPr lang="en-AU" sz="4000" dirty="0"/>
          </a:p>
        </p:txBody>
      </p:sp>
    </p:spTree>
    <p:extLst>
      <p:ext uri="{BB962C8B-B14F-4D97-AF65-F5344CB8AC3E}">
        <p14:creationId xmlns:p14="http://schemas.microsoft.com/office/powerpoint/2010/main" val="145163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41BCB6-9CFA-45E4-BEB1-57B014D63592}"/>
              </a:ext>
            </a:extLst>
          </p:cNvPr>
          <p:cNvSpPr txBox="1"/>
          <p:nvPr/>
        </p:nvSpPr>
        <p:spPr>
          <a:xfrm>
            <a:off x="0" y="0"/>
            <a:ext cx="12192000" cy="3785652"/>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0" i="0" dirty="0">
                <a:solidFill>
                  <a:srgbClr val="000000"/>
                </a:solidFill>
                <a:effectLst/>
                <a:latin typeface="Arial" panose="020B0604020202020204" pitchFamily="34" charset="0"/>
                <a:cs typeface="Arial" panose="020B0604020202020204" pitchFamily="34" charset="0"/>
              </a:rPr>
              <a:t>But this is how God fulfilled what he had foretold through all the prophets, saying that his Messiah would suffer. </a:t>
            </a:r>
          </a:p>
          <a:p>
            <a:r>
              <a:rPr lang="en-US" sz="4000" b="1" i="0" baseline="30000" dirty="0">
                <a:solidFill>
                  <a:srgbClr val="000000"/>
                </a:solidFill>
                <a:effectLst/>
                <a:latin typeface="Arial" panose="020B0604020202020204" pitchFamily="34" charset="0"/>
                <a:cs typeface="Arial" panose="020B0604020202020204" pitchFamily="34" charset="0"/>
              </a:rPr>
              <a:t>19 </a:t>
            </a:r>
            <a:r>
              <a:rPr lang="en-US" sz="4000" b="0" i="0" dirty="0">
                <a:solidFill>
                  <a:srgbClr val="000000"/>
                </a:solidFill>
                <a:effectLst/>
                <a:latin typeface="Arial" panose="020B0604020202020204" pitchFamily="34" charset="0"/>
                <a:cs typeface="Arial" panose="020B0604020202020204" pitchFamily="34" charset="0"/>
              </a:rPr>
              <a:t>Repent, then, and turn to God, so that your sins may be wiped out, that times of refreshing may come from the Lord,</a:t>
            </a:r>
          </a:p>
        </p:txBody>
      </p:sp>
    </p:spTree>
    <p:extLst>
      <p:ext uri="{BB962C8B-B14F-4D97-AF65-F5344CB8AC3E}">
        <p14:creationId xmlns:p14="http://schemas.microsoft.com/office/powerpoint/2010/main" val="30953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21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he Book of 1 John | KJV | Audio Bible (FULL) by Alexander Scourby - YouTube">
            <a:extLst>
              <a:ext uri="{FF2B5EF4-FFF2-40B4-BE49-F238E27FC236}">
                <a16:creationId xmlns:a16="http://schemas.microsoft.com/office/drawing/2014/main" id="{6A734074-104B-4F7A-8ABA-AEAA67571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9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376EE-02E9-4696-A151-693947E98C91}"/>
              </a:ext>
            </a:extLst>
          </p:cNvPr>
          <p:cNvSpPr txBox="1"/>
          <p:nvPr/>
        </p:nvSpPr>
        <p:spPr>
          <a:xfrm>
            <a:off x="0" y="0"/>
            <a:ext cx="12192000" cy="6247864"/>
          </a:xfrm>
          <a:prstGeom prst="rect">
            <a:avLst/>
          </a:prstGeom>
          <a:noFill/>
        </p:spPr>
        <p:txBody>
          <a:bodyPr wrap="square" rtlCol="0">
            <a:spAutoFit/>
          </a:bodyPr>
          <a:lstStyle/>
          <a:p>
            <a:pPr algn="l"/>
            <a:r>
              <a:rPr lang="en-US" sz="4000" b="0" i="0" dirty="0">
                <a:solidFill>
                  <a:srgbClr val="000000"/>
                </a:solidFill>
                <a:effectLst/>
                <a:latin typeface="Arial" panose="020B0604020202020204" pitchFamily="34" charset="0"/>
                <a:cs typeface="Arial" panose="020B0604020202020204" pitchFamily="34" charset="0"/>
              </a:rPr>
              <a:t>See what great love the Father has lavished on us, that we should be called children of God! </a:t>
            </a:r>
          </a:p>
          <a:p>
            <a:pPr algn="l"/>
            <a:r>
              <a:rPr lang="en-US" sz="4000" b="0" i="0" dirty="0">
                <a:solidFill>
                  <a:srgbClr val="000000"/>
                </a:solidFill>
                <a:effectLst/>
                <a:latin typeface="Arial" panose="020B0604020202020204" pitchFamily="34" charset="0"/>
                <a:cs typeface="Arial" panose="020B0604020202020204" pitchFamily="34" charset="0"/>
              </a:rPr>
              <a:t>And that is what we are! The reason the world does not know us is that it did not know him. </a:t>
            </a:r>
          </a:p>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Dear friends, now we are children of God, </a:t>
            </a:r>
          </a:p>
          <a:p>
            <a:pPr algn="l"/>
            <a:r>
              <a:rPr lang="en-US" sz="4000" b="0" i="0" dirty="0">
                <a:solidFill>
                  <a:srgbClr val="000000"/>
                </a:solidFill>
                <a:effectLst/>
                <a:latin typeface="Arial" panose="020B0604020202020204" pitchFamily="34" charset="0"/>
                <a:cs typeface="Arial" panose="020B0604020202020204" pitchFamily="34" charset="0"/>
              </a:rPr>
              <a:t>and what we will be has not yet been made known. But we know that when Christ appears, </a:t>
            </a:r>
          </a:p>
          <a:p>
            <a:pPr algn="l"/>
            <a:r>
              <a:rPr lang="en-US" sz="4000" b="0" i="0" dirty="0">
                <a:solidFill>
                  <a:srgbClr val="000000"/>
                </a:solidFill>
                <a:effectLst/>
                <a:latin typeface="Arial" panose="020B0604020202020204" pitchFamily="34" charset="0"/>
                <a:cs typeface="Arial" panose="020B0604020202020204" pitchFamily="34" charset="0"/>
              </a:rPr>
              <a:t>we shall be like him, for we shall see him as he is. </a:t>
            </a:r>
          </a:p>
          <a:p>
            <a:pPr algn="l"/>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0" i="0" dirty="0">
                <a:solidFill>
                  <a:srgbClr val="000000"/>
                </a:solidFill>
                <a:effectLst/>
                <a:latin typeface="Arial" panose="020B0604020202020204" pitchFamily="34" charset="0"/>
                <a:cs typeface="Arial" panose="020B0604020202020204" pitchFamily="34" charset="0"/>
              </a:rPr>
              <a:t>All who have this hope in him purify themselves, just as he is pure.</a:t>
            </a:r>
          </a:p>
        </p:txBody>
      </p:sp>
    </p:spTree>
    <p:extLst>
      <p:ext uri="{BB962C8B-B14F-4D97-AF65-F5344CB8AC3E}">
        <p14:creationId xmlns:p14="http://schemas.microsoft.com/office/powerpoint/2010/main" val="1569893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00A2D-1B3F-4BAF-BA0E-03170CC0D385}"/>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Everyone who sins breaks the law; </a:t>
            </a:r>
          </a:p>
          <a:p>
            <a:pPr algn="l"/>
            <a:r>
              <a:rPr lang="en-US" sz="4000" b="0" i="0" dirty="0">
                <a:solidFill>
                  <a:srgbClr val="000000"/>
                </a:solidFill>
                <a:effectLst/>
                <a:latin typeface="Arial" panose="020B0604020202020204" pitchFamily="34" charset="0"/>
                <a:cs typeface="Arial" panose="020B0604020202020204" pitchFamily="34" charset="0"/>
              </a:rPr>
              <a:t>in fact, sin is lawlessness. </a:t>
            </a:r>
          </a:p>
          <a:p>
            <a:pPr algn="l"/>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But you know that he appeared so that he might take away our sins. And in him is no sin. </a:t>
            </a:r>
          </a:p>
          <a:p>
            <a:pPr algn="l"/>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No one who lives in him keeps on sinning. No one who continues to sin has either seen him or known him.</a:t>
            </a:r>
          </a:p>
          <a:p>
            <a:pPr algn="l"/>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Dear children, do not let anyone lead you astray. The one who does what is right is righteous, just as he is righteous.</a:t>
            </a:r>
          </a:p>
        </p:txBody>
      </p:sp>
    </p:spTree>
    <p:extLst>
      <p:ext uri="{BB962C8B-B14F-4D97-AF65-F5344CB8AC3E}">
        <p14:creationId xmlns:p14="http://schemas.microsoft.com/office/powerpoint/2010/main" val="3034378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806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16D2689-1B89-4F75-8DAD-EC70291C524D}"/>
              </a:ext>
            </a:extLst>
          </p:cNvPr>
          <p:cNvSpPr>
            <a:spLocks noGrp="1"/>
          </p:cNvSpPr>
          <p:nvPr>
            <p:ph type="sldNum" sz="quarter" idx="12"/>
          </p:nvPr>
        </p:nvSpPr>
        <p:spPr/>
        <p:txBody>
          <a:bodyPr/>
          <a:lstStyle/>
          <a:p>
            <a:fld id="{7A485940-60FE-49F9-9500-EB3320E728B6}" type="slidenum">
              <a:rPr lang="en-AU" altLang="en-US"/>
              <a:pPr/>
              <a:t>34</a:t>
            </a:fld>
            <a:endParaRPr lang="en-AU" altLang="en-US" dirty="0"/>
          </a:p>
        </p:txBody>
      </p:sp>
      <p:sp>
        <p:nvSpPr>
          <p:cNvPr id="2050" name="Text Box 2">
            <a:extLst>
              <a:ext uri="{FF2B5EF4-FFF2-40B4-BE49-F238E27FC236}">
                <a16:creationId xmlns:a16="http://schemas.microsoft.com/office/drawing/2014/main" id="{3EB1BC05-0C06-46C2-BBC2-9C8C368E2778}"/>
              </a:ext>
            </a:extLst>
          </p:cNvPr>
          <p:cNvSpPr txBox="1">
            <a:spLocks noChangeArrowheads="1"/>
          </p:cNvSpPr>
          <p:nvPr/>
        </p:nvSpPr>
        <p:spPr bwMode="auto">
          <a:xfrm>
            <a:off x="0" y="1"/>
            <a:ext cx="12192000" cy="655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Eternal Father, strong to save,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Whose arm has bound the restless wave,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Who bids the mighty ocean deep</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Its own appointed limits keep;</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Oh, hear us when we cry to Thee,</a:t>
            </a:r>
          </a:p>
          <a:p>
            <a:pPr algn="ctr">
              <a:lnSpc>
                <a:spcPct val="150000"/>
              </a:lnSpc>
            </a:pPr>
            <a:r>
              <a:rPr lang="en-AU" altLang="en-US" sz="4400" b="1" dirty="0">
                <a:solidFill>
                  <a:srgbClr val="FFFF00"/>
                </a:solidFill>
                <a:latin typeface="Bookman Old Style" panose="02050604050505020204" pitchFamily="18" charset="0"/>
              </a:rPr>
              <a:t>For those in peril on the sea! </a:t>
            </a:r>
          </a:p>
          <a:p>
            <a:pPr algn="ctr">
              <a:lnSpc>
                <a:spcPct val="15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AAEF696-6E9B-4669-B7BC-872852158819}"/>
              </a:ext>
            </a:extLst>
          </p:cNvPr>
          <p:cNvSpPr>
            <a:spLocks noGrp="1"/>
          </p:cNvSpPr>
          <p:nvPr>
            <p:ph type="sldNum" sz="quarter" idx="12"/>
          </p:nvPr>
        </p:nvSpPr>
        <p:spPr/>
        <p:txBody>
          <a:bodyPr/>
          <a:lstStyle/>
          <a:p>
            <a:fld id="{77F4841C-3798-4C82-958E-AF4C8BAFC3ED}" type="slidenum">
              <a:rPr lang="en-AU" altLang="en-US"/>
              <a:pPr/>
              <a:t>35</a:t>
            </a:fld>
            <a:endParaRPr lang="en-AU" altLang="en-US" dirty="0"/>
          </a:p>
        </p:txBody>
      </p:sp>
      <p:sp>
        <p:nvSpPr>
          <p:cNvPr id="3074" name="Text Box 2">
            <a:extLst>
              <a:ext uri="{FF2B5EF4-FFF2-40B4-BE49-F238E27FC236}">
                <a16:creationId xmlns:a16="http://schemas.microsoft.com/office/drawing/2014/main" id="{1F642761-B5BD-4581-AB2E-DDBB6CDF9D2A}"/>
              </a:ext>
            </a:extLst>
          </p:cNvPr>
          <p:cNvSpPr txBox="1">
            <a:spLocks noChangeArrowheads="1"/>
          </p:cNvSpPr>
          <p:nvPr/>
        </p:nvSpPr>
        <p:spPr bwMode="auto">
          <a:xfrm>
            <a:off x="0" y="0"/>
            <a:ext cx="12192000" cy="655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 Christ! Whose voice the waters heard</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And hushed their raging at Thy Word</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Who walkest on the foaming deep,</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And calm amid the storm didst keep;</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 hear us when we cry to Thee,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For those in peril on the sea!</a:t>
            </a:r>
          </a:p>
          <a:p>
            <a:pPr algn="ctr">
              <a:lnSpc>
                <a:spcPct val="15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ea typeface="Arial Unicode MS" panose="020B0604020202020204" pitchFamily="34" charset="-128"/>
                <a:cs typeface="Arial Unicode MS" panose="020B0604020202020204" pitchFamily="34" charset="-128"/>
              </a:rPr>
              <a:t>2/4</a:t>
            </a:r>
            <a:endPar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1CB8DFC-54C6-45F5-8CBD-DF61098FE025}"/>
              </a:ext>
            </a:extLst>
          </p:cNvPr>
          <p:cNvSpPr>
            <a:spLocks noGrp="1"/>
          </p:cNvSpPr>
          <p:nvPr>
            <p:ph type="sldNum" sz="quarter" idx="12"/>
          </p:nvPr>
        </p:nvSpPr>
        <p:spPr/>
        <p:txBody>
          <a:bodyPr/>
          <a:lstStyle/>
          <a:p>
            <a:fld id="{6516E872-E5B2-4FD5-BF05-5E6583750578}" type="slidenum">
              <a:rPr lang="en-AU" altLang="en-US"/>
              <a:pPr/>
              <a:t>36</a:t>
            </a:fld>
            <a:endParaRPr lang="en-AU" altLang="en-US" dirty="0"/>
          </a:p>
        </p:txBody>
      </p:sp>
      <p:sp>
        <p:nvSpPr>
          <p:cNvPr id="4098" name="Text Box 2">
            <a:extLst>
              <a:ext uri="{FF2B5EF4-FFF2-40B4-BE49-F238E27FC236}">
                <a16:creationId xmlns:a16="http://schemas.microsoft.com/office/drawing/2014/main" id="{6C2DBB78-A4D4-4A4C-B978-EE22E8F6D11B}"/>
              </a:ext>
            </a:extLst>
          </p:cNvPr>
          <p:cNvSpPr txBox="1">
            <a:spLocks noChangeArrowheads="1"/>
          </p:cNvSpPr>
          <p:nvPr/>
        </p:nvSpPr>
        <p:spPr bwMode="auto">
          <a:xfrm>
            <a:off x="0" y="0"/>
            <a:ext cx="12192000" cy="655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 Holy Spirit! Who didst brood</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Upon the waters dark and rude,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And bid its angry tumult cease,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And give, for wild confusion, peace;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Oh, hear us when we cry to Thee,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For those in peril on the sea!</a:t>
            </a:r>
          </a:p>
          <a:p>
            <a:pPr algn="ctr">
              <a:lnSpc>
                <a:spcPct val="15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ea typeface="Arial Unicode MS" panose="020B0604020202020204" pitchFamily="34" charset="-128"/>
                <a:cs typeface="Arial Unicode MS" panose="020B0604020202020204" pitchFamily="34" charset="-128"/>
              </a:rPr>
              <a:t>3/4</a:t>
            </a:r>
            <a:endPar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A5044FE-43DB-46BD-8AE4-FFC0F75E7409}"/>
              </a:ext>
            </a:extLst>
          </p:cNvPr>
          <p:cNvSpPr>
            <a:spLocks noGrp="1"/>
          </p:cNvSpPr>
          <p:nvPr>
            <p:ph type="sldNum" sz="quarter" idx="12"/>
          </p:nvPr>
        </p:nvSpPr>
        <p:spPr/>
        <p:txBody>
          <a:bodyPr/>
          <a:lstStyle/>
          <a:p>
            <a:fld id="{A1BA051F-37E2-4168-B838-11955032BD04}" type="slidenum">
              <a:rPr lang="en-AU" altLang="en-US"/>
              <a:pPr/>
              <a:t>37</a:t>
            </a:fld>
            <a:endParaRPr lang="en-AU" altLang="en-US" dirty="0"/>
          </a:p>
        </p:txBody>
      </p:sp>
      <p:sp>
        <p:nvSpPr>
          <p:cNvPr id="5122" name="Text Box 2">
            <a:extLst>
              <a:ext uri="{FF2B5EF4-FFF2-40B4-BE49-F238E27FC236}">
                <a16:creationId xmlns:a16="http://schemas.microsoft.com/office/drawing/2014/main" id="{508F2062-9D78-4A6D-9E4B-AB34675C8F07}"/>
              </a:ext>
            </a:extLst>
          </p:cNvPr>
          <p:cNvSpPr txBox="1">
            <a:spLocks noChangeArrowheads="1"/>
          </p:cNvSpPr>
          <p:nvPr/>
        </p:nvSpPr>
        <p:spPr bwMode="auto">
          <a:xfrm>
            <a:off x="0" y="0"/>
            <a:ext cx="12192000" cy="692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 Trinity of love and power!</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Our people shield in danger’s hour;</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From rock and tempest, fire and foe,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Guard them wherever they may go;</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Thus evermore shall rise to Thee</a:t>
            </a:r>
          </a:p>
          <a:p>
            <a:pPr algn="ctr">
              <a:lnSpc>
                <a:spcPct val="150000"/>
              </a:lnSpc>
            </a:pPr>
            <a:r>
              <a:rPr lang="en-AU" altLang="en-US" sz="4400" b="1" dirty="0">
                <a:solidFill>
                  <a:srgbClr val="FFFF00"/>
                </a:solidFill>
                <a:latin typeface="Bookman Old Style" panose="02050604050505020204" pitchFamily="18" charset="0"/>
                <a:ea typeface="Arial Unicode MS" panose="020B0604020202020204" pitchFamily="34" charset="-128"/>
                <a:cs typeface="Arial Unicode MS" panose="020B0604020202020204" pitchFamily="34" charset="-128"/>
              </a:rPr>
              <a:t>Glad hymns of praise from land and sea.</a:t>
            </a:r>
          </a:p>
          <a:p>
            <a:pPr algn="ctr">
              <a:lnSpc>
                <a:spcPct val="15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ea typeface="Arial Unicode MS" panose="020B0604020202020204" pitchFamily="34" charset="-128"/>
                <a:cs typeface="Arial Unicode MS" panose="020B0604020202020204" pitchFamily="34" charset="-128"/>
              </a:rPr>
              <a:t>4/4</a:t>
            </a:r>
            <a:endPar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lnSpc>
                <a:spcPct val="150000"/>
              </a:lnSpc>
            </a:pPr>
            <a:r>
              <a:rPr lang="en-AU" altLang="en-US" sz="1600" b="1" dirty="0">
                <a:solidFill>
                  <a:srgbClr val="FFFF00"/>
                </a:solidFill>
                <a:latin typeface="Bookman Old Style" panose="02050604050505020204" pitchFamily="18" charset="0"/>
              </a:rPr>
              <a:t>William Whiting 1825-78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726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16A45-CA06-4153-AB4A-CDA57921098E}"/>
              </a:ext>
            </a:extLst>
          </p:cNvPr>
          <p:cNvSpPr txBox="1"/>
          <p:nvPr/>
        </p:nvSpPr>
        <p:spPr>
          <a:xfrm>
            <a:off x="0" y="0"/>
            <a:ext cx="12192000" cy="5632311"/>
          </a:xfrm>
          <a:prstGeom prst="rect">
            <a:avLst/>
          </a:prstGeom>
          <a:noFill/>
        </p:spPr>
        <p:txBody>
          <a:bodyPr wrap="square" rtlCol="0">
            <a:spAutoFit/>
          </a:bodyPr>
          <a:lstStyle/>
          <a:p>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This is a pastoral letter to churches in conflict––written to address the </a:t>
            </a:r>
            <a:r>
              <a:rPr lang="en-AU"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conflict and to prevent its spread</a:t>
            </a:r>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number of scholars think of this as a sermon in written form.</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problems in the churches were caused by </a:t>
            </a:r>
            <a:r>
              <a:rPr lang="en-AU"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false teachers who had left the church</a:t>
            </a:r>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(2:19). </a:t>
            </a:r>
          </a:p>
          <a:p>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These false teachers </a:t>
            </a:r>
            <a:r>
              <a:rPr lang="en-AU"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denied the Incarnation</a:t>
            </a:r>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AU"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deity of Jesus</a:t>
            </a:r>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AU" sz="3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claimed not to be sinners</a:t>
            </a:r>
            <a:r>
              <a:rPr lang="en-AU"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They may have been precursors of the Gnostic heretics who plagued the second century church.</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14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ngle — Harold">
            <a:extLst>
              <a:ext uri="{FF2B5EF4-FFF2-40B4-BE49-F238E27FC236}">
                <a16:creationId xmlns:a16="http://schemas.microsoft.com/office/drawing/2014/main" id="{CA18066C-C7A6-42D9-A604-0DBEE0C50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60960"/>
            <a:ext cx="12208933" cy="7007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738DB9-6A78-43D1-8562-E92DF058E59E}"/>
              </a:ext>
            </a:extLst>
          </p:cNvPr>
          <p:cNvSpPr txBox="1"/>
          <p:nvPr/>
        </p:nvSpPr>
        <p:spPr>
          <a:xfrm>
            <a:off x="162560" y="0"/>
            <a:ext cx="4267200" cy="6001643"/>
          </a:xfrm>
          <a:prstGeom prst="rect">
            <a:avLst/>
          </a:prstGeom>
          <a:noFill/>
        </p:spPr>
        <p:txBody>
          <a:bodyPr wrap="square" rtlCol="0">
            <a:spAutoFit/>
          </a:bodyPr>
          <a:lstStyle/>
          <a:p>
            <a:pPr algn="ctr"/>
            <a:r>
              <a:rPr lang="en-US" sz="9600" dirty="0">
                <a:solidFill>
                  <a:schemeClr val="bg1"/>
                </a:solidFill>
                <a:latin typeface="Forte" panose="03060902040502070203" pitchFamily="66" charset="0"/>
              </a:rPr>
              <a:t>Lighting the Christ candle</a:t>
            </a:r>
            <a:endParaRPr lang="en-AU" sz="9600" dirty="0">
              <a:solidFill>
                <a:schemeClr val="bg1"/>
              </a:solidFill>
              <a:latin typeface="Forte" panose="03060902040502070203" pitchFamily="66" charset="0"/>
            </a:endParaRPr>
          </a:p>
        </p:txBody>
      </p:sp>
    </p:spTree>
    <p:extLst>
      <p:ext uri="{BB962C8B-B14F-4D97-AF65-F5344CB8AC3E}">
        <p14:creationId xmlns:p14="http://schemas.microsoft.com/office/powerpoint/2010/main" val="1055011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CEE1CA-6029-45CB-92B4-8F1A820D69C8}"/>
              </a:ext>
            </a:extLst>
          </p:cNvPr>
          <p:cNvSpPr txBox="1"/>
          <p:nvPr/>
        </p:nvSpPr>
        <p:spPr>
          <a:xfrm>
            <a:off x="0" y="0"/>
            <a:ext cx="12192000" cy="6924973"/>
          </a:xfrm>
          <a:prstGeom prst="rect">
            <a:avLst/>
          </a:prstGeom>
          <a:noFill/>
        </p:spPr>
        <p:txBody>
          <a:bodyPr wrap="square" rtlCol="0">
            <a:spAutoFit/>
          </a:bodyPr>
          <a:lstStyle/>
          <a:p>
            <a:pPr algn="l"/>
            <a:r>
              <a:rPr lang="en-US" sz="4000" b="0" i="0" dirty="0">
                <a:solidFill>
                  <a:srgbClr val="000000"/>
                </a:solidFill>
                <a:effectLst/>
                <a:latin typeface="Arial" panose="020B0604020202020204" pitchFamily="34" charset="0"/>
                <a:cs typeface="Arial" panose="020B0604020202020204" pitchFamily="34" charset="0"/>
              </a:rPr>
              <a:t>See what </a:t>
            </a:r>
            <a:r>
              <a:rPr lang="en-US" sz="4000" b="1" i="0" dirty="0">
                <a:solidFill>
                  <a:srgbClr val="000000"/>
                </a:solidFill>
                <a:effectLst/>
                <a:latin typeface="Arial" panose="020B0604020202020204" pitchFamily="34" charset="0"/>
                <a:cs typeface="Arial" panose="020B0604020202020204" pitchFamily="34" charset="0"/>
              </a:rPr>
              <a:t>great love the Father has lavished on us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beyond extravagant</a:t>
            </a:r>
            <a:r>
              <a:rPr lang="en-US" sz="4000" b="0" i="0" dirty="0">
                <a:solidFill>
                  <a:srgbClr val="000000"/>
                </a:solidFill>
                <a:effectLst/>
                <a:latin typeface="Arial" panose="020B0604020202020204" pitchFamily="34" charset="0"/>
                <a:cs typeface="Arial" panose="020B0604020202020204" pitchFamily="34" charset="0"/>
              </a:rPr>
              <a:t>, that we should be called </a:t>
            </a:r>
            <a:r>
              <a:rPr lang="en-US" sz="4000" b="1" i="0" dirty="0">
                <a:solidFill>
                  <a:srgbClr val="000000"/>
                </a:solidFill>
                <a:effectLst/>
                <a:latin typeface="Arial" panose="020B0604020202020204" pitchFamily="34" charset="0"/>
                <a:cs typeface="Arial" panose="020B0604020202020204" pitchFamily="34" charset="0"/>
              </a:rPr>
              <a:t>children</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adopted by the king, not by birth but rebirth, born again or is it being deeply aware of God,</a:t>
            </a:r>
            <a:r>
              <a:rPr lang="en-US" sz="4000" b="1" i="0" dirty="0">
                <a:solidFill>
                  <a:srgbClr val="000000"/>
                </a:solidFill>
                <a:effectLst/>
                <a:latin typeface="Arial" panose="020B0604020202020204" pitchFamily="34" charset="0"/>
                <a:cs typeface="Arial" panose="020B0604020202020204" pitchFamily="34" charset="0"/>
              </a:rPr>
              <a:t> of God</a:t>
            </a:r>
            <a:r>
              <a:rPr lang="en-US" sz="4000" b="0" i="0" dirty="0">
                <a:solidFill>
                  <a:srgbClr val="000000"/>
                </a:solidFill>
                <a:effectLst/>
                <a:latin typeface="Arial" panose="020B0604020202020204" pitchFamily="34" charset="0"/>
                <a:cs typeface="Arial" panose="020B0604020202020204" pitchFamily="34" charset="0"/>
              </a:rPr>
              <a:t>! </a:t>
            </a:r>
          </a:p>
          <a:p>
            <a:r>
              <a:rPr lang="en-US" sz="4000" b="1" i="0" dirty="0">
                <a:solidFill>
                  <a:srgbClr val="000000"/>
                </a:solidFill>
                <a:effectLst/>
                <a:latin typeface="Arial" panose="020B0604020202020204" pitchFamily="34" charset="0"/>
                <a:cs typeface="Arial" panose="020B0604020202020204" pitchFamily="34" charset="0"/>
              </a:rPr>
              <a:t>And that is what we are! </a:t>
            </a:r>
            <a:r>
              <a:rPr lang="en-AU" sz="28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story of the mother of two children––one natural born and the other adopted.  When someone asked, “Which child is adopted?” the mother gazed for a moment into the distance and then answered, “I can’t remember.”</a:t>
            </a:r>
            <a:endParaRPr lang="en-US" sz="2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n-US" sz="4000" b="0" i="0" dirty="0">
                <a:solidFill>
                  <a:srgbClr val="000000"/>
                </a:solidFill>
                <a:effectLst/>
                <a:latin typeface="Arial" panose="020B0604020202020204" pitchFamily="34" charset="0"/>
                <a:cs typeface="Arial" panose="020B0604020202020204" pitchFamily="34" charset="0"/>
              </a:rPr>
              <a:t>The reason the world does </a:t>
            </a:r>
            <a:r>
              <a:rPr lang="en-US" sz="4000" b="1" i="0" dirty="0">
                <a:solidFill>
                  <a:srgbClr val="000000"/>
                </a:solidFill>
                <a:effectLst/>
                <a:latin typeface="Arial" panose="020B0604020202020204" pitchFamily="34" charset="0"/>
                <a:cs typeface="Arial" panose="020B0604020202020204" pitchFamily="34" charset="0"/>
              </a:rPr>
              <a:t>not know us </a:t>
            </a:r>
            <a:r>
              <a:rPr lang="en-US" sz="4000" b="0" i="0" dirty="0">
                <a:solidFill>
                  <a:srgbClr val="000000"/>
                </a:solidFill>
                <a:effectLst/>
                <a:latin typeface="Arial" panose="020B0604020202020204" pitchFamily="34" charset="0"/>
                <a:cs typeface="Arial" panose="020B0604020202020204" pitchFamily="34" charset="0"/>
              </a:rPr>
              <a:t>is that it did </a:t>
            </a:r>
            <a:r>
              <a:rPr lang="en-US" sz="4000" b="1" i="0" dirty="0">
                <a:solidFill>
                  <a:srgbClr val="000000"/>
                </a:solidFill>
                <a:effectLst/>
                <a:latin typeface="Arial" panose="020B0604020202020204" pitchFamily="34" charset="0"/>
                <a:cs typeface="Arial" panose="020B0604020202020204" pitchFamily="34" charset="0"/>
              </a:rPr>
              <a:t>not know him</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 like to turn that around, as we know Him, the world will know Him.</a:t>
            </a:r>
            <a:endParaRPr lang="en-AU" sz="4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14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311880-7278-458A-98AE-30878A2281E5}"/>
              </a:ext>
            </a:extLst>
          </p:cNvPr>
          <p:cNvSpPr txBox="1"/>
          <p:nvPr/>
        </p:nvSpPr>
        <p:spPr>
          <a:xfrm>
            <a:off x="0" y="0"/>
            <a:ext cx="12192000" cy="3170099"/>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Dear friends,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a:t>
            </a:r>
            <a:r>
              <a:rPr lang="en-US" sz="4000" b="0" i="0" dirty="0">
                <a:solidFill>
                  <a:srgbClr val="000000"/>
                </a:solidFill>
                <a:effectLst/>
                <a:latin typeface="Arial" panose="020B0604020202020204" pitchFamily="34" charset="0"/>
                <a:cs typeface="Arial" panose="020B0604020202020204" pitchFamily="34" charset="0"/>
              </a:rPr>
              <a:t> we are children of God</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sz="4000" b="0" i="0" dirty="0">
                <a:solidFill>
                  <a:srgbClr val="000000"/>
                </a:solidFill>
                <a:effectLst/>
                <a:latin typeface="Arial" panose="020B0604020202020204" pitchFamily="34" charset="0"/>
                <a:cs typeface="Arial" panose="020B0604020202020204" pitchFamily="34" charset="0"/>
              </a:rPr>
              <a:t> what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be </a:t>
            </a:r>
            <a:r>
              <a:rPr lang="en-US" sz="4000" b="0" i="0" dirty="0">
                <a:solidFill>
                  <a:srgbClr val="000000"/>
                </a:solidFill>
                <a:effectLst/>
                <a:latin typeface="Arial" panose="020B0604020202020204" pitchFamily="34" charset="0"/>
                <a:cs typeface="Arial" panose="020B0604020202020204" pitchFamily="34" charset="0"/>
              </a:rPr>
              <a:t>has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YET </a:t>
            </a:r>
            <a:r>
              <a:rPr lang="en-US" sz="4000" b="0" i="0" dirty="0">
                <a:solidFill>
                  <a:srgbClr val="000000"/>
                </a:solidFill>
                <a:effectLst/>
                <a:latin typeface="Arial" panose="020B0604020202020204" pitchFamily="34" charset="0"/>
                <a:cs typeface="Arial" panose="020B0604020202020204" pitchFamily="34" charset="0"/>
              </a:rPr>
              <a:t>been made known</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Paul would say about a mirror dimly, and be assured that what is prepared is beyond anything we hope or desired</a:t>
            </a:r>
            <a:r>
              <a:rPr lang="en-US" sz="4000" b="0" i="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8928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t Fields of Flowers - Microsoft Store en-AU">
            <a:extLst>
              <a:ext uri="{FF2B5EF4-FFF2-40B4-BE49-F238E27FC236}">
                <a16:creationId xmlns:a16="http://schemas.microsoft.com/office/drawing/2014/main" id="{8F0AC872-7B78-4926-94B4-91BA97B10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15" y="0"/>
            <a:ext cx="132950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99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How Bees Sense a Flower's Electric Field">
            <a:extLst>
              <a:ext uri="{FF2B5EF4-FFF2-40B4-BE49-F238E27FC236}">
                <a16:creationId xmlns:a16="http://schemas.microsoft.com/office/drawing/2014/main" id="{00C7FED0-19D6-4B6A-BDC1-D89CB7C8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743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12A19-E30E-4166-8967-0F759BF891F0}"/>
              </a:ext>
            </a:extLst>
          </p:cNvPr>
          <p:cNvSpPr txBox="1"/>
          <p:nvPr/>
        </p:nvSpPr>
        <p:spPr>
          <a:xfrm>
            <a:off x="0" y="0"/>
            <a:ext cx="12192000" cy="3170099"/>
          </a:xfrm>
          <a:prstGeom prst="rect">
            <a:avLst/>
          </a:prstGeom>
          <a:noFill/>
        </p:spPr>
        <p:txBody>
          <a:bodyPr wrap="square" rtlCol="0">
            <a:spAutoFit/>
          </a:bodyPr>
          <a:lstStyle/>
          <a:p>
            <a:r>
              <a:rPr lang="en-US" sz="4000" b="0" i="0" dirty="0">
                <a:solidFill>
                  <a:srgbClr val="000000"/>
                </a:solidFill>
                <a:effectLst/>
                <a:latin typeface="Arial" panose="020B0604020202020204" pitchFamily="34" charset="0"/>
                <a:cs typeface="Arial" panose="020B0604020202020204" pitchFamily="34" charset="0"/>
              </a:rPr>
              <a:t>But we know that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Christ appears</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shall be like him</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transfigured ??</a:t>
            </a:r>
            <a:r>
              <a:rPr lang="en-US" sz="4000" b="0" i="0" dirty="0">
                <a:solidFill>
                  <a:srgbClr val="000000"/>
                </a:solidFill>
                <a:effectLst/>
                <a:latin typeface="Arial" panose="020B0604020202020204" pitchFamily="34" charset="0"/>
                <a:cs typeface="Arial" panose="020B0604020202020204" pitchFamily="34" charset="0"/>
              </a:rPr>
              <a:t>, for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shall see him as he is</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Transfigured.</a:t>
            </a:r>
            <a:endParaRPr lang="en-US" sz="4000" b="0" i="0" dirty="0">
              <a:solidFill>
                <a:srgbClr val="000000"/>
              </a:solidFill>
              <a:effectLst/>
              <a:latin typeface="Arial" panose="020B0604020202020204" pitchFamily="34" charset="0"/>
              <a:cs typeface="Arial" panose="020B0604020202020204" pitchFamily="34" charset="0"/>
            </a:endParaRPr>
          </a:p>
          <a:p>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1" i="0" dirty="0">
                <a:solidFill>
                  <a:srgbClr val="000000"/>
                </a:solidFill>
                <a:effectLst/>
                <a:latin typeface="Arial" panose="020B0604020202020204" pitchFamily="34" charset="0"/>
                <a:cs typeface="Arial" panose="020B0604020202020204" pitchFamily="34" charset="0"/>
              </a:rPr>
              <a:t>All who have this hope in him purify themselves, just as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is pure</a:t>
            </a:r>
            <a:r>
              <a:rPr lang="en-US" sz="4000" b="0" i="0" dirty="0">
                <a:solidFill>
                  <a:srgbClr val="000000"/>
                </a:solidFill>
                <a:effectLst/>
                <a:latin typeface="Arial" panose="020B0604020202020204" pitchFamily="34" charset="0"/>
                <a:cs typeface="Arial" panose="020B0604020202020204" pitchFamily="34" charset="0"/>
              </a:rPr>
              <a:t>.</a:t>
            </a:r>
            <a:endParaRPr lang="en-AU" sz="4000" dirty="0"/>
          </a:p>
        </p:txBody>
      </p:sp>
    </p:spTree>
    <p:extLst>
      <p:ext uri="{BB962C8B-B14F-4D97-AF65-F5344CB8AC3E}">
        <p14:creationId xmlns:p14="http://schemas.microsoft.com/office/powerpoint/2010/main" val="2055200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F34B4-9E2D-4E8C-8EC5-EC5353CAC540}"/>
              </a:ext>
            </a:extLst>
          </p:cNvPr>
          <p:cNvSpPr txBox="1"/>
          <p:nvPr/>
        </p:nvSpPr>
        <p:spPr>
          <a:xfrm>
            <a:off x="0" y="0"/>
            <a:ext cx="12192000" cy="3170099"/>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Everyone who sins breaks the law</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the Jews regard the law, so should we.</a:t>
            </a:r>
            <a:r>
              <a:rPr lang="en-US" sz="4000" b="0" i="0" dirty="0">
                <a:solidFill>
                  <a:srgbClr val="000000"/>
                </a:solidFill>
                <a:effectLst/>
                <a:latin typeface="Arial" panose="020B0604020202020204" pitchFamily="34" charset="0"/>
                <a:cs typeface="Arial" panose="020B0604020202020204" pitchFamily="34" charset="0"/>
              </a:rPr>
              <a:t>; in fact, sin is lawlessness. </a:t>
            </a:r>
          </a:p>
          <a:p>
            <a:pPr algn="l"/>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But you know that he appeared so that he might take away our sins. And in him is no sin. </a:t>
            </a:r>
            <a:endParaRPr lang="en-AU" sz="4000" dirty="0"/>
          </a:p>
        </p:txBody>
      </p:sp>
    </p:spTree>
    <p:extLst>
      <p:ext uri="{BB962C8B-B14F-4D97-AF65-F5344CB8AC3E}">
        <p14:creationId xmlns:p14="http://schemas.microsoft.com/office/powerpoint/2010/main" val="3019249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FB1470-5FC3-41A3-BA80-FD75E0395B31}"/>
              </a:ext>
            </a:extLst>
          </p:cNvPr>
          <p:cNvSpPr txBox="1"/>
          <p:nvPr/>
        </p:nvSpPr>
        <p:spPr>
          <a:xfrm>
            <a:off x="0" y="0"/>
            <a:ext cx="12192000" cy="4401205"/>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No one who lives in him keeps on sinning. </a:t>
            </a:r>
          </a:p>
          <a:p>
            <a:pPr algn="l"/>
            <a:r>
              <a:rPr lang="en-US" sz="4000" b="0" i="0" dirty="0">
                <a:solidFill>
                  <a:srgbClr val="000000"/>
                </a:solidFill>
                <a:effectLst/>
                <a:latin typeface="Arial" panose="020B0604020202020204" pitchFamily="34" charset="0"/>
                <a:cs typeface="Arial" panose="020B0604020202020204" pitchFamily="34" charset="0"/>
              </a:rPr>
              <a:t>No one who continues to sin has either seen him or known him.</a:t>
            </a:r>
          </a:p>
          <a:p>
            <a:pPr algn="l"/>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Dear children, do not let anyone lead you astray</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always check what they are saying, clarify</a:t>
            </a:r>
            <a:r>
              <a:rPr lang="en-US" sz="4000" b="0" i="0" dirty="0">
                <a:solidFill>
                  <a:srgbClr val="000000"/>
                </a:solidFill>
                <a:effectLst/>
                <a:latin typeface="Arial" panose="020B0604020202020204" pitchFamily="34" charset="0"/>
                <a:cs typeface="Arial" panose="020B0604020202020204" pitchFamily="34" charset="0"/>
              </a:rPr>
              <a:t>. The one who does what is right is righteous, just as he is righteous.</a:t>
            </a:r>
          </a:p>
        </p:txBody>
      </p:sp>
    </p:spTree>
    <p:extLst>
      <p:ext uri="{BB962C8B-B14F-4D97-AF65-F5344CB8AC3E}">
        <p14:creationId xmlns:p14="http://schemas.microsoft.com/office/powerpoint/2010/main" val="1041412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3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rayers of the People | Closr2God">
            <a:extLst>
              <a:ext uri="{FF2B5EF4-FFF2-40B4-BE49-F238E27FC236}">
                <a16:creationId xmlns:a16="http://schemas.microsoft.com/office/drawing/2014/main" id="{BE667D7D-D780-4CA5-9C25-E3DD78FC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965" y="0"/>
            <a:ext cx="15103929" cy="845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A38649-5641-4C81-963F-2E3C78070325}"/>
              </a:ext>
            </a:extLst>
          </p:cNvPr>
          <p:cNvSpPr txBox="1"/>
          <p:nvPr/>
        </p:nvSpPr>
        <p:spPr>
          <a:xfrm>
            <a:off x="9204960" y="6014720"/>
            <a:ext cx="4226560" cy="2418080"/>
          </a:xfrm>
          <a:prstGeom prst="rect">
            <a:avLst/>
          </a:prstGeom>
          <a:solidFill>
            <a:schemeClr val="tx1"/>
          </a:solidFill>
        </p:spPr>
        <p:txBody>
          <a:bodyPr wrap="square" rtlCol="0">
            <a:spAutoFit/>
          </a:bodyPr>
          <a:lstStyle/>
          <a:p>
            <a:endParaRPr lang="en-AU" dirty="0"/>
          </a:p>
        </p:txBody>
      </p:sp>
    </p:spTree>
    <p:extLst>
      <p:ext uri="{BB962C8B-B14F-4D97-AF65-F5344CB8AC3E}">
        <p14:creationId xmlns:p14="http://schemas.microsoft.com/office/powerpoint/2010/main" val="1422427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61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3293946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51DEFCB6-2702-4BDD-AA07-CCD02C8E8BF1}"/>
              </a:ext>
            </a:extLst>
          </p:cNvPr>
          <p:cNvSpPr txBox="1">
            <a:spLocks noChangeArrowheads="1"/>
          </p:cNvSpPr>
          <p:nvPr/>
        </p:nvSpPr>
        <p:spPr bwMode="auto">
          <a:xfrm>
            <a:off x="0" y="0"/>
            <a:ext cx="12192000" cy="644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cs typeface="Arial" panose="020B0604020202020204" pitchFamily="34" charset="0"/>
              </a:rPr>
              <a:t>O for a thousand tongues to sing</a:t>
            </a:r>
          </a:p>
          <a:p>
            <a:pPr algn="ctr">
              <a:lnSpc>
                <a:spcPct val="150000"/>
              </a:lnSpc>
            </a:pPr>
            <a:r>
              <a:rPr lang="en-AU" altLang="en-US" sz="4000" b="1" dirty="0">
                <a:solidFill>
                  <a:srgbClr val="FFFF00"/>
                </a:solidFill>
                <a:latin typeface="Bookman Old Style" panose="02050604050505020204" pitchFamily="18" charset="0"/>
                <a:cs typeface="Arial" panose="020B0604020202020204" pitchFamily="34" charset="0"/>
              </a:rPr>
              <a:t>My great Redeemer’s praise</a:t>
            </a:r>
          </a:p>
          <a:p>
            <a:pPr algn="ctr">
              <a:lnSpc>
                <a:spcPct val="150000"/>
              </a:lnSpc>
            </a:pPr>
            <a:r>
              <a:rPr lang="en-AU" altLang="en-US" sz="4000" b="1" dirty="0">
                <a:solidFill>
                  <a:srgbClr val="FFFF00"/>
                </a:solidFill>
                <a:latin typeface="Bookman Old Style" panose="02050604050505020204" pitchFamily="18" charset="0"/>
                <a:cs typeface="Arial" panose="020B0604020202020204" pitchFamily="34" charset="0"/>
              </a:rPr>
              <a:t>My great Redeemer’s praise</a:t>
            </a:r>
          </a:p>
          <a:p>
            <a:pPr algn="ctr">
              <a:lnSpc>
                <a:spcPct val="150000"/>
              </a:lnSpc>
            </a:pPr>
            <a:r>
              <a:rPr lang="en-AU" altLang="en-US" sz="4000" b="1" dirty="0">
                <a:solidFill>
                  <a:srgbClr val="FFFF00"/>
                </a:solidFill>
                <a:latin typeface="Bookman Old Style" panose="02050604050505020204" pitchFamily="18" charset="0"/>
                <a:cs typeface="Arial" panose="020B0604020202020204" pitchFamily="34" charset="0"/>
              </a:rPr>
              <a:t>The glories of our God and King</a:t>
            </a:r>
          </a:p>
          <a:p>
            <a:pPr algn="ctr">
              <a:lnSpc>
                <a:spcPct val="150000"/>
              </a:lnSpc>
            </a:pPr>
            <a:r>
              <a:rPr lang="en-AU" altLang="en-US" sz="4000" b="1" i="1" dirty="0">
                <a:solidFill>
                  <a:srgbClr val="FFFF00"/>
                </a:solidFill>
                <a:latin typeface="Bookman Old Style" panose="02050604050505020204" pitchFamily="18" charset="0"/>
                <a:cs typeface="Arial" panose="020B0604020202020204" pitchFamily="34" charset="0"/>
              </a:rPr>
              <a:t>The triumphs of His grace!</a:t>
            </a:r>
          </a:p>
          <a:p>
            <a:pPr algn="ctr">
              <a:lnSpc>
                <a:spcPct val="150000"/>
              </a:lnSpc>
            </a:pPr>
            <a:r>
              <a:rPr lang="en-AU" altLang="en-US" sz="4000" b="1" i="1" dirty="0">
                <a:solidFill>
                  <a:srgbClr val="FFFF00"/>
                </a:solidFill>
                <a:latin typeface="Bookman Old Style" panose="02050604050505020204" pitchFamily="18" charset="0"/>
                <a:cs typeface="Arial" panose="020B0604020202020204" pitchFamily="34" charset="0"/>
              </a:rPr>
              <a:t>The triumphs of His grace!</a:t>
            </a:r>
          </a:p>
          <a:p>
            <a:pPr algn="ctr">
              <a:lnSpc>
                <a:spcPct val="150000"/>
              </a:lnSpc>
            </a:pPr>
            <a:r>
              <a:rPr lang="en-AU" altLang="en-US" sz="4000" b="1" i="1" dirty="0">
                <a:solidFill>
                  <a:srgbClr val="FFFF00"/>
                </a:solidFill>
                <a:latin typeface="Bookman Old Style" panose="02050604050505020204" pitchFamily="18" charset="0"/>
                <a:cs typeface="Arial" panose="020B0604020202020204" pitchFamily="34" charset="0"/>
              </a:rPr>
              <a:t>The triumphs of His grace!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4044A6B0-F27E-4F0F-8443-C9890225E3BC}"/>
              </a:ext>
            </a:extLst>
          </p:cNvPr>
          <p:cNvSpPr txBox="1">
            <a:spLocks noChangeArrowheads="1"/>
          </p:cNvSpPr>
          <p:nvPr/>
        </p:nvSpPr>
        <p:spPr bwMode="auto">
          <a:xfrm>
            <a:off x="0" y="1"/>
            <a:ext cx="12192000" cy="644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rPr>
              <a:t> Jesus! The name That charms our fears</a:t>
            </a:r>
          </a:p>
          <a:p>
            <a:pPr algn="ctr">
              <a:lnSpc>
                <a:spcPct val="150000"/>
              </a:lnSpc>
            </a:pPr>
            <a:r>
              <a:rPr lang="en-AU" altLang="en-US" sz="4000" b="1" dirty="0">
                <a:solidFill>
                  <a:srgbClr val="FFFF00"/>
                </a:solidFill>
                <a:latin typeface="Bookman Old Style" panose="02050604050505020204" pitchFamily="18" charset="0"/>
              </a:rPr>
              <a:t>That bids our sorrows cease;</a:t>
            </a:r>
          </a:p>
          <a:p>
            <a:pPr algn="ctr">
              <a:lnSpc>
                <a:spcPct val="150000"/>
              </a:lnSpc>
            </a:pPr>
            <a:r>
              <a:rPr lang="en-AU" altLang="en-US" sz="4000" b="1" dirty="0">
                <a:solidFill>
                  <a:srgbClr val="FFFF00"/>
                </a:solidFill>
                <a:latin typeface="Bookman Old Style" panose="02050604050505020204" pitchFamily="18" charset="0"/>
              </a:rPr>
              <a:t>That bids our sorrows cease;</a:t>
            </a:r>
          </a:p>
          <a:p>
            <a:pPr algn="ctr">
              <a:lnSpc>
                <a:spcPct val="150000"/>
              </a:lnSpc>
            </a:pPr>
            <a:r>
              <a:rPr lang="en-AU" altLang="en-US" sz="4000" b="1" dirty="0">
                <a:solidFill>
                  <a:srgbClr val="FFFF00"/>
                </a:solidFill>
                <a:latin typeface="Bookman Old Style" panose="02050604050505020204" pitchFamily="18" charset="0"/>
              </a:rPr>
              <a:t>‘Tis music in the sinner’s ear,</a:t>
            </a:r>
          </a:p>
          <a:p>
            <a:pPr algn="ctr">
              <a:lnSpc>
                <a:spcPct val="150000"/>
              </a:lnSpc>
            </a:pPr>
            <a:r>
              <a:rPr lang="en-AU" altLang="en-US" sz="4000" b="1" i="1" dirty="0">
                <a:solidFill>
                  <a:srgbClr val="FFFF00"/>
                </a:solidFill>
                <a:latin typeface="Bookman Old Style" panose="02050604050505020204" pitchFamily="18" charset="0"/>
              </a:rPr>
              <a:t>‘Tis life and health and peace.</a:t>
            </a:r>
          </a:p>
          <a:p>
            <a:pPr algn="ctr">
              <a:lnSpc>
                <a:spcPct val="150000"/>
              </a:lnSpc>
            </a:pPr>
            <a:r>
              <a:rPr lang="en-AU" altLang="en-US" sz="4000" b="1" i="1" dirty="0">
                <a:solidFill>
                  <a:srgbClr val="FFFF00"/>
                </a:solidFill>
                <a:latin typeface="Bookman Old Style" panose="02050604050505020204" pitchFamily="18" charset="0"/>
              </a:rPr>
              <a:t>‘Tis life and health and peace.	</a:t>
            </a:r>
          </a:p>
          <a:p>
            <a:pPr algn="ctr">
              <a:lnSpc>
                <a:spcPct val="150000"/>
              </a:lnSpc>
            </a:pPr>
            <a:r>
              <a:rPr lang="en-AU" altLang="en-US" sz="4000" b="1" i="1" dirty="0">
                <a:solidFill>
                  <a:srgbClr val="FFFF00"/>
                </a:solidFill>
                <a:latin typeface="Bookman Old Style" panose="02050604050505020204" pitchFamily="18" charset="0"/>
              </a:rPr>
              <a:t>‘Tis life and health and peace.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1BDEFCAD-7EB2-40CE-8EFA-BE8591715145}"/>
              </a:ext>
            </a:extLst>
          </p:cNvPr>
          <p:cNvSpPr txBox="1">
            <a:spLocks noChangeArrowheads="1"/>
          </p:cNvSpPr>
          <p:nvPr/>
        </p:nvSpPr>
        <p:spPr bwMode="auto">
          <a:xfrm>
            <a:off x="-1" y="0"/>
            <a:ext cx="12295163" cy="644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rPr>
              <a:t> He breaks the power of cancelled sin</a:t>
            </a:r>
          </a:p>
          <a:p>
            <a:pPr algn="ctr">
              <a:lnSpc>
                <a:spcPct val="150000"/>
              </a:lnSpc>
            </a:pPr>
            <a:r>
              <a:rPr lang="en-AU" altLang="en-US" sz="4000" b="1" dirty="0">
                <a:solidFill>
                  <a:srgbClr val="FFFF00"/>
                </a:solidFill>
                <a:latin typeface="Bookman Old Style" panose="02050604050505020204" pitchFamily="18" charset="0"/>
              </a:rPr>
              <a:t>He sets the prisoner free;</a:t>
            </a:r>
          </a:p>
          <a:p>
            <a:pPr algn="ctr">
              <a:lnSpc>
                <a:spcPct val="150000"/>
              </a:lnSpc>
            </a:pPr>
            <a:r>
              <a:rPr lang="en-AU" altLang="en-US" sz="4000" b="1" dirty="0">
                <a:solidFill>
                  <a:srgbClr val="FFFF00"/>
                </a:solidFill>
                <a:latin typeface="Bookman Old Style" panose="02050604050505020204" pitchFamily="18" charset="0"/>
              </a:rPr>
              <a:t>He sets the prisoner free;</a:t>
            </a:r>
          </a:p>
          <a:p>
            <a:pPr algn="ctr">
              <a:lnSpc>
                <a:spcPct val="150000"/>
              </a:lnSpc>
            </a:pPr>
            <a:r>
              <a:rPr lang="en-AU" altLang="en-US" sz="4000" b="1" dirty="0">
                <a:solidFill>
                  <a:srgbClr val="FFFF00"/>
                </a:solidFill>
                <a:latin typeface="Bookman Old Style" panose="02050604050505020204" pitchFamily="18" charset="0"/>
              </a:rPr>
              <a:t>His blood can make the foulest clean</a:t>
            </a:r>
          </a:p>
          <a:p>
            <a:pPr algn="ctr">
              <a:lnSpc>
                <a:spcPct val="150000"/>
              </a:lnSpc>
            </a:pPr>
            <a:r>
              <a:rPr lang="en-AU" altLang="en-US" sz="4000" b="1" i="1" dirty="0">
                <a:solidFill>
                  <a:srgbClr val="FFFF00"/>
                </a:solidFill>
                <a:latin typeface="Bookman Old Style" panose="02050604050505020204" pitchFamily="18" charset="0"/>
              </a:rPr>
              <a:t>His blood availed for me.</a:t>
            </a:r>
          </a:p>
          <a:p>
            <a:pPr algn="ctr">
              <a:lnSpc>
                <a:spcPct val="150000"/>
              </a:lnSpc>
            </a:pPr>
            <a:r>
              <a:rPr lang="en-AU" altLang="en-US" sz="4000" b="1" i="1" dirty="0">
                <a:solidFill>
                  <a:srgbClr val="FFFF00"/>
                </a:solidFill>
                <a:latin typeface="Bookman Old Style" panose="02050604050505020204" pitchFamily="18" charset="0"/>
              </a:rPr>
              <a:t>His blood availed for me.</a:t>
            </a:r>
          </a:p>
          <a:p>
            <a:pPr algn="ctr">
              <a:lnSpc>
                <a:spcPct val="150000"/>
              </a:lnSpc>
            </a:pPr>
            <a:r>
              <a:rPr lang="en-AU" altLang="en-US" sz="4000" b="1" i="1" dirty="0">
                <a:solidFill>
                  <a:srgbClr val="FFFF00"/>
                </a:solidFill>
                <a:latin typeface="Bookman Old Style" panose="02050604050505020204" pitchFamily="18" charset="0"/>
              </a:rPr>
              <a:t>His blood availed for me.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CCF4FC91-D57E-4FA1-94B3-A5A3C7226A3C}"/>
              </a:ext>
            </a:extLst>
          </p:cNvPr>
          <p:cNvSpPr txBox="1">
            <a:spLocks noChangeArrowheads="1"/>
          </p:cNvSpPr>
          <p:nvPr/>
        </p:nvSpPr>
        <p:spPr bwMode="auto">
          <a:xfrm>
            <a:off x="0" y="1"/>
            <a:ext cx="12192000" cy="644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rPr>
              <a:t>He speaks, and listening to His voice</a:t>
            </a:r>
          </a:p>
          <a:p>
            <a:pPr algn="ctr">
              <a:lnSpc>
                <a:spcPct val="150000"/>
              </a:lnSpc>
            </a:pPr>
            <a:r>
              <a:rPr lang="en-AU" altLang="en-US" sz="4000" b="1" dirty="0">
                <a:solidFill>
                  <a:srgbClr val="FFFF00"/>
                </a:solidFill>
                <a:latin typeface="Bookman Old Style" panose="02050604050505020204" pitchFamily="18" charset="0"/>
              </a:rPr>
              <a:t>New life the dead receive,</a:t>
            </a:r>
          </a:p>
          <a:p>
            <a:pPr algn="ctr">
              <a:lnSpc>
                <a:spcPct val="150000"/>
              </a:lnSpc>
            </a:pPr>
            <a:r>
              <a:rPr lang="en-AU" altLang="en-US" sz="4000" b="1" dirty="0">
                <a:solidFill>
                  <a:srgbClr val="FFFF00"/>
                </a:solidFill>
                <a:latin typeface="Bookman Old Style" panose="02050604050505020204" pitchFamily="18" charset="0"/>
              </a:rPr>
              <a:t>New life the dead receive,</a:t>
            </a:r>
          </a:p>
          <a:p>
            <a:pPr algn="ctr">
              <a:lnSpc>
                <a:spcPct val="150000"/>
              </a:lnSpc>
            </a:pPr>
            <a:r>
              <a:rPr lang="en-AU" altLang="en-US" sz="4000" b="1" dirty="0">
                <a:solidFill>
                  <a:srgbClr val="FFFF00"/>
                </a:solidFill>
                <a:latin typeface="Bookman Old Style" panose="02050604050505020204" pitchFamily="18" charset="0"/>
              </a:rPr>
              <a:t>The mournful, broken hearts rejoice</a:t>
            </a:r>
          </a:p>
          <a:p>
            <a:pPr algn="ctr">
              <a:lnSpc>
                <a:spcPct val="150000"/>
              </a:lnSpc>
            </a:pPr>
            <a:r>
              <a:rPr lang="en-AU" altLang="en-US" sz="4000" b="1" i="1" dirty="0">
                <a:solidFill>
                  <a:srgbClr val="FFFF00"/>
                </a:solidFill>
                <a:latin typeface="Bookman Old Style" panose="02050604050505020204" pitchFamily="18" charset="0"/>
              </a:rPr>
              <a:t>The humble poor believe.</a:t>
            </a:r>
          </a:p>
          <a:p>
            <a:pPr algn="ctr">
              <a:lnSpc>
                <a:spcPct val="150000"/>
              </a:lnSpc>
            </a:pPr>
            <a:r>
              <a:rPr lang="en-AU" altLang="en-US" sz="4000" b="1" i="1" dirty="0">
                <a:solidFill>
                  <a:srgbClr val="FFFF00"/>
                </a:solidFill>
                <a:latin typeface="Bookman Old Style" panose="02050604050505020204" pitchFamily="18" charset="0"/>
              </a:rPr>
              <a:t>The humble poor believe.</a:t>
            </a:r>
          </a:p>
          <a:p>
            <a:pPr algn="ctr">
              <a:lnSpc>
                <a:spcPct val="150000"/>
              </a:lnSpc>
            </a:pPr>
            <a:r>
              <a:rPr lang="en-AU" altLang="en-US" sz="4000" b="1" i="1" dirty="0">
                <a:solidFill>
                  <a:srgbClr val="FFFF00"/>
                </a:solidFill>
                <a:latin typeface="Bookman Old Style" panose="02050604050505020204" pitchFamily="18" charset="0"/>
              </a:rPr>
              <a:t>The humble poor believe.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71001A7-40F4-4552-9971-7C4787B90F52}"/>
              </a:ext>
            </a:extLst>
          </p:cNvPr>
          <p:cNvSpPr txBox="1">
            <a:spLocks noChangeArrowheads="1"/>
          </p:cNvSpPr>
          <p:nvPr/>
        </p:nvSpPr>
        <p:spPr bwMode="auto">
          <a:xfrm>
            <a:off x="0" y="1"/>
            <a:ext cx="12192000" cy="644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rPr>
              <a:t>Hear Him, ye deaf; His praise, ye dumb,</a:t>
            </a:r>
          </a:p>
          <a:p>
            <a:pPr algn="ctr">
              <a:lnSpc>
                <a:spcPct val="150000"/>
              </a:lnSpc>
            </a:pPr>
            <a:r>
              <a:rPr lang="en-AU" altLang="en-US" sz="4000" b="1" dirty="0">
                <a:solidFill>
                  <a:srgbClr val="FFFF00"/>
                </a:solidFill>
                <a:latin typeface="Bookman Old Style" panose="02050604050505020204" pitchFamily="18" charset="0"/>
              </a:rPr>
              <a:t>Your loosened tongues employ</a:t>
            </a:r>
          </a:p>
          <a:p>
            <a:pPr algn="ctr">
              <a:lnSpc>
                <a:spcPct val="150000"/>
              </a:lnSpc>
            </a:pPr>
            <a:r>
              <a:rPr lang="en-AU" altLang="en-US" sz="4000" b="1" dirty="0">
                <a:solidFill>
                  <a:srgbClr val="FFFF00"/>
                </a:solidFill>
                <a:latin typeface="Bookman Old Style" panose="02050604050505020204" pitchFamily="18" charset="0"/>
              </a:rPr>
              <a:t>Your loosened tongues employ</a:t>
            </a:r>
          </a:p>
          <a:p>
            <a:pPr algn="ctr">
              <a:lnSpc>
                <a:spcPct val="150000"/>
              </a:lnSpc>
            </a:pPr>
            <a:r>
              <a:rPr lang="en-AU" altLang="en-US" sz="4000" b="1" dirty="0">
                <a:solidFill>
                  <a:srgbClr val="FFFF00"/>
                </a:solidFill>
                <a:latin typeface="Bookman Old Style" panose="02050604050505020204" pitchFamily="18" charset="0"/>
              </a:rPr>
              <a:t>Ye blind, behold Your Saviour come;</a:t>
            </a:r>
          </a:p>
          <a:p>
            <a:pPr algn="ctr">
              <a:lnSpc>
                <a:spcPct val="150000"/>
              </a:lnSpc>
            </a:pPr>
            <a:r>
              <a:rPr lang="en-AU" altLang="en-US" sz="4000" b="1" i="1" dirty="0">
                <a:solidFill>
                  <a:srgbClr val="FFFF00"/>
                </a:solidFill>
                <a:latin typeface="Bookman Old Style" panose="02050604050505020204" pitchFamily="18" charset="0"/>
              </a:rPr>
              <a:t>And leap ye lame, for joy!</a:t>
            </a:r>
          </a:p>
          <a:p>
            <a:pPr algn="ctr">
              <a:lnSpc>
                <a:spcPct val="150000"/>
              </a:lnSpc>
            </a:pPr>
            <a:r>
              <a:rPr lang="en-AU" altLang="en-US" sz="4000" b="1" i="1" dirty="0">
                <a:solidFill>
                  <a:srgbClr val="FFFF00"/>
                </a:solidFill>
                <a:latin typeface="Bookman Old Style" panose="02050604050505020204" pitchFamily="18" charset="0"/>
              </a:rPr>
              <a:t>And leap ye lame, for joy!</a:t>
            </a:r>
          </a:p>
          <a:p>
            <a:pPr algn="ctr">
              <a:lnSpc>
                <a:spcPct val="150000"/>
              </a:lnSpc>
            </a:pPr>
            <a:r>
              <a:rPr lang="en-AU" altLang="en-US" sz="4000" b="1" i="1" dirty="0">
                <a:solidFill>
                  <a:srgbClr val="FFFF00"/>
                </a:solidFill>
                <a:latin typeface="Bookman Old Style" panose="02050604050505020204" pitchFamily="18" charset="0"/>
              </a:rPr>
              <a:t>And leap ye lame, for joy!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D6757432-7D7F-4F37-8C78-9830C0E5DF52}"/>
              </a:ext>
            </a:extLst>
          </p:cNvPr>
          <p:cNvSpPr txBox="1">
            <a:spLocks noChangeArrowheads="1"/>
          </p:cNvSpPr>
          <p:nvPr/>
        </p:nvSpPr>
        <p:spPr bwMode="auto">
          <a:xfrm>
            <a:off x="0" y="0"/>
            <a:ext cx="12192000" cy="696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000" b="1" dirty="0">
                <a:solidFill>
                  <a:srgbClr val="FFFF00"/>
                </a:solidFill>
                <a:latin typeface="Bookman Old Style" panose="02050604050505020204" pitchFamily="18" charset="0"/>
              </a:rPr>
              <a:t>My gracious Master and my God,</a:t>
            </a:r>
          </a:p>
          <a:p>
            <a:pPr algn="ctr">
              <a:lnSpc>
                <a:spcPct val="150000"/>
              </a:lnSpc>
            </a:pPr>
            <a:r>
              <a:rPr lang="en-AU" altLang="en-US" sz="4000" b="1" dirty="0">
                <a:solidFill>
                  <a:srgbClr val="FFFF00"/>
                </a:solidFill>
                <a:latin typeface="Bookman Old Style" panose="02050604050505020204" pitchFamily="18" charset="0"/>
              </a:rPr>
              <a:t>Assist me to proclaim,</a:t>
            </a:r>
          </a:p>
          <a:p>
            <a:pPr algn="ctr">
              <a:lnSpc>
                <a:spcPct val="150000"/>
              </a:lnSpc>
            </a:pPr>
            <a:r>
              <a:rPr lang="en-AU" altLang="en-US" sz="4000" b="1" dirty="0">
                <a:solidFill>
                  <a:srgbClr val="FFFF00"/>
                </a:solidFill>
                <a:latin typeface="Bookman Old Style" panose="02050604050505020204" pitchFamily="18" charset="0"/>
              </a:rPr>
              <a:t>Assist me to proclaim,</a:t>
            </a:r>
          </a:p>
          <a:p>
            <a:pPr algn="ctr">
              <a:lnSpc>
                <a:spcPct val="150000"/>
              </a:lnSpc>
            </a:pPr>
            <a:r>
              <a:rPr lang="en-AU" altLang="en-US" sz="4000" b="1" dirty="0">
                <a:solidFill>
                  <a:srgbClr val="FFFF00"/>
                </a:solidFill>
                <a:latin typeface="Bookman Old Style" panose="02050604050505020204" pitchFamily="18" charset="0"/>
              </a:rPr>
              <a:t>To spread through all the earth abroad</a:t>
            </a:r>
          </a:p>
          <a:p>
            <a:pPr algn="ctr">
              <a:lnSpc>
                <a:spcPct val="150000"/>
              </a:lnSpc>
            </a:pPr>
            <a:r>
              <a:rPr lang="en-AU" altLang="en-US" sz="4000" b="1" i="1" dirty="0">
                <a:solidFill>
                  <a:srgbClr val="FFFF00"/>
                </a:solidFill>
                <a:latin typeface="Bookman Old Style" panose="02050604050505020204" pitchFamily="18" charset="0"/>
              </a:rPr>
              <a:t>The honours of Your name. </a:t>
            </a:r>
          </a:p>
          <a:p>
            <a:pPr algn="ctr">
              <a:lnSpc>
                <a:spcPct val="150000"/>
              </a:lnSpc>
            </a:pPr>
            <a:r>
              <a:rPr lang="en-AU" altLang="en-US" sz="4000" b="1" i="1" dirty="0">
                <a:solidFill>
                  <a:srgbClr val="FFFF00"/>
                </a:solidFill>
                <a:latin typeface="Bookman Old Style" panose="02050604050505020204" pitchFamily="18" charset="0"/>
              </a:rPr>
              <a:t>The honours of Your name. </a:t>
            </a:r>
          </a:p>
          <a:p>
            <a:pPr algn="ctr">
              <a:lnSpc>
                <a:spcPct val="150000"/>
              </a:lnSpc>
            </a:pPr>
            <a:r>
              <a:rPr lang="en-AU" altLang="en-US" sz="4000" b="1" i="1" dirty="0">
                <a:solidFill>
                  <a:srgbClr val="FFFF00"/>
                </a:solidFill>
                <a:latin typeface="Bookman Old Style" panose="02050604050505020204" pitchFamily="18" charset="0"/>
              </a:rPr>
              <a:t>The honours of Your name  </a:t>
            </a:r>
          </a:p>
          <a:p>
            <a:pPr>
              <a:lnSpc>
                <a:spcPct val="150000"/>
              </a:lnSpc>
            </a:pPr>
            <a:r>
              <a:rPr lang="en-AU" altLang="en-US" sz="2000" b="1" dirty="0">
                <a:solidFill>
                  <a:srgbClr val="FFFF00"/>
                </a:solidFill>
              </a:rPr>
              <a:t>Charles Wesley 1707—88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15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mpty Tomb Of Jesus Pictures">
            <a:extLst>
              <a:ext uri="{FF2B5EF4-FFF2-40B4-BE49-F238E27FC236}">
                <a16:creationId xmlns:a16="http://schemas.microsoft.com/office/drawing/2014/main" id="{BEE5AD8F-2BF3-4768-9598-601C96A7A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2" y="0"/>
            <a:ext cx="121791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7A05A8-8403-4585-B229-FECD19920B1C}"/>
              </a:ext>
            </a:extLst>
          </p:cNvPr>
          <p:cNvSpPr txBox="1"/>
          <p:nvPr/>
        </p:nvSpPr>
        <p:spPr>
          <a:xfrm>
            <a:off x="0" y="0"/>
            <a:ext cx="12192000" cy="7109639"/>
          </a:xfrm>
          <a:prstGeom prst="rect">
            <a:avLst/>
          </a:prstGeom>
          <a:noFill/>
        </p:spPr>
        <p:txBody>
          <a:bodyPr wrap="square" rtlCol="0">
            <a:spAutoFit/>
          </a:bodyPr>
          <a:lstStyle/>
          <a:p>
            <a:pPr algn="ctr"/>
            <a:endParaRPr lang="en-US" sz="40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8000" dirty="0">
                <a:solidFill>
                  <a:srgbClr val="FFFF00"/>
                </a:solidFill>
                <a:effectLst>
                  <a:outerShdw blurRad="38100" dist="38100" dir="2700000" algn="tl">
                    <a:srgbClr val="000000">
                      <a:alpha val="43137"/>
                    </a:srgbClr>
                  </a:outerShdw>
                </a:effectLst>
                <a:latin typeface="Bookman Old Style" panose="02050604050505020204" pitchFamily="18" charset="0"/>
              </a:rPr>
              <a:t>The Lord be with you</a:t>
            </a:r>
          </a:p>
          <a:p>
            <a:pPr algn="ctr"/>
            <a:endParaRPr lang="en-US" sz="80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8000" b="1" dirty="0">
                <a:solidFill>
                  <a:srgbClr val="FFFF00"/>
                </a:solidFill>
                <a:effectLst>
                  <a:outerShdw blurRad="38100" dist="38100" dir="2700000" algn="tl">
                    <a:srgbClr val="000000">
                      <a:alpha val="43137"/>
                    </a:srgbClr>
                  </a:outerShdw>
                </a:effectLst>
                <a:latin typeface="Bookman Old Style" panose="02050604050505020204" pitchFamily="18" charset="0"/>
              </a:rPr>
              <a:t>And also with you</a:t>
            </a:r>
          </a:p>
          <a:p>
            <a:pPr algn="ctr"/>
            <a:endParaRPr lang="en-US" sz="80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314108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t Morning Tea">
            <a:extLst>
              <a:ext uri="{FF2B5EF4-FFF2-40B4-BE49-F238E27FC236}">
                <a16:creationId xmlns:a16="http://schemas.microsoft.com/office/drawing/2014/main" id="{886740AC-C3AF-4D9C-8BAB-9312A819B7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628"/>
            <a:ext cx="12192000" cy="692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ssential meaning of &quot;Shalom&quot; - The Apopka Voice">
            <a:extLst>
              <a:ext uri="{FF2B5EF4-FFF2-40B4-BE49-F238E27FC236}">
                <a16:creationId xmlns:a16="http://schemas.microsoft.com/office/drawing/2014/main" id="{040B6733-B3FD-41EF-A8DD-7F129ACC0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15"/>
            <a:ext cx="12192001" cy="686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3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lude Call to Worship In a world with">
            <a:extLst>
              <a:ext uri="{FF2B5EF4-FFF2-40B4-BE49-F238E27FC236}">
                <a16:creationId xmlns:a16="http://schemas.microsoft.com/office/drawing/2014/main" id="{1D4457FD-4DAD-4B70-B40D-5AD5A7315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2"/>
            <a:ext cx="12191999" cy="687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3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assing the peace image">
            <a:extLst>
              <a:ext uri="{FF2B5EF4-FFF2-40B4-BE49-F238E27FC236}">
                <a16:creationId xmlns:a16="http://schemas.microsoft.com/office/drawing/2014/main" id="{177ACDBA-949E-4E8A-BF2C-247C55FE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6" y="0"/>
            <a:ext cx="1293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F75E10-DB38-46A1-876B-20AA814E61BF}"/>
              </a:ext>
            </a:extLst>
          </p:cNvPr>
          <p:cNvSpPr txBox="1"/>
          <p:nvPr/>
        </p:nvSpPr>
        <p:spPr>
          <a:xfrm>
            <a:off x="448574" y="258792"/>
            <a:ext cx="10610490" cy="6924973"/>
          </a:xfrm>
          <a:prstGeom prst="rect">
            <a:avLst/>
          </a:prstGeom>
          <a:noFill/>
        </p:spPr>
        <p:txBody>
          <a:bodyPr wrap="square" rtlCol="0">
            <a:spAutoFit/>
          </a:bodyPr>
          <a:lstStyle/>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          Let us </a:t>
            </a: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pass the peace</a:t>
            </a:r>
            <a:endParaRPr lang="en-AU"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AU" sz="6000" dirty="0">
              <a:solidFill>
                <a:schemeClr val="bg1"/>
              </a:solidFill>
            </a:endParaRPr>
          </a:p>
        </p:txBody>
      </p:sp>
    </p:spTree>
    <p:extLst>
      <p:ext uri="{BB962C8B-B14F-4D97-AF65-F5344CB8AC3E}">
        <p14:creationId xmlns:p14="http://schemas.microsoft.com/office/powerpoint/2010/main" val="103708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69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EC340BA6-B8E2-4DC2-9CB4-B1D062AB1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1806</Words>
  <Application>Microsoft Office PowerPoint</Application>
  <PresentationFormat>Widescreen</PresentationFormat>
  <Paragraphs>197</Paragraphs>
  <Slides>62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Bookman Old Style</vt:lpstr>
      <vt:lpstr>Calibri</vt:lpstr>
      <vt:lpstr>Calibri Light</vt:lpstr>
      <vt:lpstr>Forte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Trevor Lunney</cp:lastModifiedBy>
  <cp:revision>3</cp:revision>
  <dcterms:created xsi:type="dcterms:W3CDTF">2021-04-17T10:13:12Z</dcterms:created>
  <dcterms:modified xsi:type="dcterms:W3CDTF">2021-04-17T10:21:12Z</dcterms:modified>
</cp:coreProperties>
</file>